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88" r:id="rId5"/>
    <p:sldId id="259" r:id="rId6"/>
    <p:sldId id="276" r:id="rId7"/>
    <p:sldId id="258" r:id="rId8"/>
    <p:sldId id="260" r:id="rId9"/>
    <p:sldId id="278" r:id="rId10"/>
    <p:sldId id="261" r:id="rId11"/>
    <p:sldId id="265" r:id="rId12"/>
    <p:sldId id="264" r:id="rId13"/>
    <p:sldId id="280" r:id="rId14"/>
    <p:sldId id="279" r:id="rId15"/>
    <p:sldId id="294" r:id="rId16"/>
    <p:sldId id="274" r:id="rId17"/>
    <p:sldId id="266" r:id="rId18"/>
    <p:sldId id="275" r:id="rId19"/>
    <p:sldId id="270" r:id="rId20"/>
    <p:sldId id="281" r:id="rId21"/>
    <p:sldId id="282" r:id="rId22"/>
    <p:sldId id="283" r:id="rId23"/>
    <p:sldId id="273" r:id="rId24"/>
    <p:sldId id="284" r:id="rId25"/>
    <p:sldId id="285" r:id="rId26"/>
    <p:sldId id="286" r:id="rId27"/>
    <p:sldId id="287" r:id="rId28"/>
    <p:sldId id="291" r:id="rId29"/>
    <p:sldId id="289" r:id="rId30"/>
    <p:sldId id="292" r:id="rId31"/>
    <p:sldId id="293" r:id="rId32"/>
    <p:sldId id="267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 Jovanović" initials="IJ" lastIdx="1" clrIdx="0">
    <p:extLst>
      <p:ext uri="{19B8F6BF-5375-455C-9EA6-DF929625EA0E}">
        <p15:presenceInfo xmlns="" xmlns:p15="http://schemas.microsoft.com/office/powerpoint/2012/main" userId="S::ivana.jovanovic@one.pmf.uns.ac.rs::0442ff2d-d0a0-4f42-a7a4-6d44a9f6a3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7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81A1B-6191-4580-B372-A0B4658D4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E808F5-53A0-464E-9D25-BD66FBEF2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3BBB8D-AEBF-4590-8C66-517A994C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B37BC7-E0B9-4FE7-A809-A6E3A5F0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7857A9-CE7F-425C-9561-C8D05DAF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59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74395-1B65-46B5-9675-D3042D02D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B1C377-95B7-4B88-8292-3FC2F6644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908E93-6292-456A-ACED-9FA0F603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F56E7D-F414-4DE7-A951-703DAD51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FCA4C9-4ECA-44AA-A1F0-52BCFAD8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664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12E02C5-E7BF-459C-843E-536B77E92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E0B111-6604-4DE8-B908-E38DA3582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C945B3-01CB-40AC-B8D9-D313721C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9D7C60-8C2F-4E53-A611-B9E24FD6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3A0B52-CC44-4275-80E1-BAD2C294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0924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81A1B-6191-4580-B372-A0B4658D4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E808F5-53A0-464E-9D25-BD66FBEF2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3BBB8D-AEBF-4590-8C66-517A994C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B37BC7-E0B9-4FE7-A809-A6E3A5F0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7857A9-CE7F-425C-9561-C8D05DAF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409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C1BC10-3808-44BD-A1C8-8048E321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4A7587-E504-44DD-9CD7-2DDA77E3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392D5D-B079-45A0-BB49-5DA34225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43D3E3-7219-40A6-887A-E2741A97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8A9277-9B8E-4CAA-91F8-C976CBE9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0100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A71A1C-971A-42D1-AAE7-9A18040C2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3B2A07-4851-404B-8FE2-058BD5CA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AFBC4-AAE1-457D-AF91-E808698C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D78408-BC28-4919-B7BC-FB2D0274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CB2157-ABF7-43CA-A19F-619C598C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5388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2F383-3FE2-4939-AB63-3E9937C8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3CFDFE-0449-4760-8B02-6B7610D4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1F4BC6-B61E-40DA-B959-CCD88F8B4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A90C66-9846-4660-9A6B-645F120E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58938B-B800-49AB-B9B6-BDC82CE6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14C372-FF15-4310-9CD7-9D38EC5C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8916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73B9E3-A7B1-42D2-857E-E4F301766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0029D9-4B5B-4EAD-9728-76D7BCA72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3A70AE-5DD4-4CAB-BD7F-911529F2E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DAAA1D-83EA-4A98-A591-803F292EC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81A7C2-EE43-4653-B931-00FBB44F3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E17AF09-2DC4-4DA4-9FF4-13FBD654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C608F8-EDFD-4BD1-8FD5-69A5550B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79A492F-C8B4-4916-9882-0615E2DB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896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B3580-76F9-42E5-9F8F-E4CBF938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8C128BE-E213-4A42-81F0-174F921C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F6194D-9350-4BF2-B6E7-A679B1EA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159031-99F4-4973-B348-AFA02F47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2698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1BC8C04-5436-418D-9E3F-282875DE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E0A80B-35C2-4D0E-9127-C286F819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1BC1E4-C198-4E82-86D1-55540D43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8645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3FCF18-6776-4D9E-A644-E64A0257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144A0D-A3DB-40B0-ABE9-6163AE02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511E85-A018-40F6-85C7-889EE995C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AD6ED5-E7D8-4CCD-86F4-9CC748B3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342D51-6168-42E2-9746-44B26F9C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5F90E2-95BC-48FA-92BD-B3B31941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590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C1BC10-3808-44BD-A1C8-8048E321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4A7587-E504-44DD-9CD7-2DDA77E3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392D5D-B079-45A0-BB49-5DA34225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43D3E3-7219-40A6-887A-E2741A97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8A9277-9B8E-4CAA-91F8-C976CBE9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6418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C2AD5-6EC8-4AEC-AA1C-C23CAFB1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A588BB-858F-4B4B-AC68-10D78C529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9B5264-DF91-432E-A127-938A0B8B8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97753B-B988-4A14-B820-7E669C5D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C9EB60-2CBF-40FC-9DB2-D1970008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194921-CBDA-4AE4-AEBF-9613A98D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4261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74395-1B65-46B5-9675-D3042D02D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B1C377-95B7-4B88-8292-3FC2F6644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908E93-6292-456A-ACED-9FA0F603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F56E7D-F414-4DE7-A951-703DAD51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FCA4C9-4ECA-44AA-A1F0-52BCFAD8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213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12E02C5-E7BF-459C-843E-536B77E92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E0B111-6604-4DE8-B908-E38DA3582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C945B3-01CB-40AC-B8D9-D313721C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9D7C60-8C2F-4E53-A611-B9E24FD6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3A0B52-CC44-4275-80E1-BAD2C294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915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A71A1C-971A-42D1-AAE7-9A18040C2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3B2A07-4851-404B-8FE2-058BD5CA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AFBC4-AAE1-457D-AF91-E808698C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D78408-BC28-4919-B7BC-FB2D0274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CB2157-ABF7-43CA-A19F-619C598C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943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2F383-3FE2-4939-AB63-3E9937C8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3CFDFE-0449-4760-8B02-6B7610D4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1F4BC6-B61E-40DA-B959-CCD88F8B4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A90C66-9846-4660-9A6B-645F120E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58938B-B800-49AB-B9B6-BDC82CE6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14C372-FF15-4310-9CD7-9D38EC5C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600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73B9E3-A7B1-42D2-857E-E4F301766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0029D9-4B5B-4EAD-9728-76D7BCA72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3A70AE-5DD4-4CAB-BD7F-911529F2E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DAAA1D-83EA-4A98-A591-803F292EC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81A7C2-EE43-4653-B931-00FBB44F3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E17AF09-2DC4-4DA4-9FF4-13FBD654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C608F8-EDFD-4BD1-8FD5-69A5550B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79A492F-C8B4-4916-9882-0615E2DB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929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B3580-76F9-42E5-9F8F-E4CBF938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8C128BE-E213-4A42-81F0-174F921C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F6194D-9350-4BF2-B6E7-A679B1EA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159031-99F4-4973-B348-AFA02F47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447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1BC8C04-5436-418D-9E3F-282875DE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E0A80B-35C2-4D0E-9127-C286F819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1BC1E4-C198-4E82-86D1-55540D43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104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3FCF18-6776-4D9E-A644-E64A0257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144A0D-A3DB-40B0-ABE9-6163AE02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511E85-A018-40F6-85C7-889EE995C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AD6ED5-E7D8-4CCD-86F4-9CC748B3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342D51-6168-42E2-9746-44B26F9C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5F90E2-95BC-48FA-92BD-B3B31941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840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C2AD5-6EC8-4AEC-AA1C-C23CAFB1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A588BB-858F-4B4B-AC68-10D78C529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9B5264-DF91-432E-A127-938A0B8B8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97753B-B988-4A14-B820-7E669C5D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C9EB60-2CBF-40FC-9DB2-D1970008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194921-CBDA-4AE4-AEBF-9613A98D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36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8D9CEF8-2B6C-4506-A7A7-4F7468EC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8A6A2C-E8BD-47F8-98EF-9F89E0574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FC6E37-8C3A-4339-830F-8C3F4E307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2BB993-CF21-4A4E-88EF-96B69A26E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3C12A1-668D-41E8-97F5-E0CA23B38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854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2000"/>
            <a:lum/>
          </a:blip>
          <a:srcRect/>
          <a:stretch>
            <a:fillRect l="-9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8D9CEF8-2B6C-4506-A7A7-4F7468EC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8A6A2C-E8BD-47F8-98EF-9F89E0574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FC6E37-8C3A-4339-830F-8C3F4E307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34AE-837B-4F6A-B157-0EFF1635FE92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2BB993-CF21-4A4E-88EF-96B69A26E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3C12A1-668D-41E8-97F5-E0CA23B38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A5241-DC56-4333-AD7F-08A80108B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796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esktop\0-02-05-5a3d71a5ae1f8cdb4d27f3c1ea21edee0b7345374343321e79554c1a81807ef6_2743dc8ad095082b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Lenovo\Desktop\konacno%20projekat%202025.%20prezentacija\video.mp4" TargetMode="Externa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8">
            <a:extLst>
              <a:ext uri="{FF2B5EF4-FFF2-40B4-BE49-F238E27FC236}">
                <a16:creationId xmlns:a16="http://schemas.microsoft.com/office/drawing/2014/main" xmlns="" id="{7D2AA9EB-ACE2-48F8-8185-792EE94134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0">
            <a:extLst>
              <a:ext uri="{FF2B5EF4-FFF2-40B4-BE49-F238E27FC236}">
                <a16:creationId xmlns:a16="http://schemas.microsoft.com/office/drawing/2014/main" xmlns="" id="{59D7A164-22E7-4B37-B0E3-935FC9C314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Freeform 67">
            <a:extLst>
              <a:ext uri="{FF2B5EF4-FFF2-40B4-BE49-F238E27FC236}">
                <a16:creationId xmlns:a16="http://schemas.microsoft.com/office/drawing/2014/main" xmlns="" id="{730F02D6-D4A4-42E5-A722-43B088C73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4207136"/>
            <a:ext cx="3177287" cy="26508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 65">
            <a:extLst>
              <a:ext uri="{FF2B5EF4-FFF2-40B4-BE49-F238E27FC236}">
                <a16:creationId xmlns:a16="http://schemas.microsoft.com/office/drawing/2014/main" xmlns="" id="{122DB9C1-63F1-47FD-BE8D-08903F8531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xmlns="" id="{C055E0C3-B03F-4AB6-9D19-64597564D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2" y="921857"/>
            <a:ext cx="3298594" cy="9424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FD1F59-2F48-4DA4-AEB8-FF06F55C8EA4}"/>
              </a:ext>
            </a:extLst>
          </p:cNvPr>
          <p:cNvSpPr txBox="1"/>
          <p:nvPr/>
        </p:nvSpPr>
        <p:spPr>
          <a:xfrm>
            <a:off x="6272784" y="658368"/>
            <a:ext cx="5679244" cy="5402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3200" dirty="0" err="1" smtClean="0">
                <a:cs typeface="Times New Roman" pitchFamily="18" charset="0"/>
              </a:rPr>
              <a:t>Презентација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Ерасмус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пројекта</a:t>
            </a:r>
            <a:r>
              <a:rPr lang="en-US" sz="3200" dirty="0" smtClean="0">
                <a:cs typeface="Times New Roman" pitchFamily="18" charset="0"/>
              </a:rPr>
              <a:t> „</a:t>
            </a:r>
            <a:r>
              <a:rPr lang="en-US" sz="3200" dirty="0" err="1" smtClean="0">
                <a:cs typeface="Times New Roman" pitchFamily="18" charset="0"/>
              </a:rPr>
              <a:t>Промоција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инклузије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кроз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ваннаставне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активности</a:t>
            </a:r>
            <a:r>
              <a:rPr lang="en-US" sz="3200" dirty="0" smtClean="0">
                <a:cs typeface="Times New Roman" pitchFamily="18" charset="0"/>
              </a:rPr>
              <a:t>“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„Promoting inclusion through extracurricular activities“ (2023-1-RO01-KA220-SCH-000158071)</a:t>
            </a:r>
            <a:endParaRPr lang="en-US" sz="2400" b="1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Mina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878" y="3892731"/>
            <a:ext cx="1948299" cy="29652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05349" y="3696789"/>
            <a:ext cx="2573382" cy="91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Основна школа “Свети Сава”, Трстеник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.0</a:t>
            </a:r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.202</a:t>
            </a:r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4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1E06B0-1DCE-4C59-BE6F-0555C443B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800" b="1" i="1" u="sng" dirty="0" smtClean="0"/>
              <a:t>ДАЉИ ТОК РАДА ЧЛАНИЦА УЧЕСНИЦА НА ПРОЈЕКТУ</a:t>
            </a:r>
            <a:endParaRPr lang="en-US" sz="2800" b="1" i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1F98B6-B297-4091-9B4E-B30EC00B3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RS" b="1" dirty="0"/>
          </a:p>
          <a:p>
            <a:pPr marL="0" indent="0" algn="ctr">
              <a:buNone/>
            </a:pPr>
            <a:endParaRPr lang="sr-Latn-RS" b="1" dirty="0"/>
          </a:p>
          <a:p>
            <a:pPr marL="0" indent="0" algn="ctr">
              <a:buNone/>
            </a:pPr>
            <a:endParaRPr lang="sr-Latn-RS" b="1" dirty="0"/>
          </a:p>
          <a:p>
            <a:pPr marL="0" indent="0" algn="ctr">
              <a:buNone/>
            </a:pPr>
            <a:endParaRPr lang="sr-Latn-RS" b="1" dirty="0"/>
          </a:p>
          <a:p>
            <a:pPr marL="0" indent="0" algn="ctr">
              <a:buNone/>
            </a:pPr>
            <a:endParaRPr lang="sr-Latn-R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49622" y="1302574"/>
            <a:ext cx="116551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Током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последње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школске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анализе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резултата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упитника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фокус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група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држава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учесница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Пројекта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чланови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тимова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одржали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онлајн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састанака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циљу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реализације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даљих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корака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осмишљавању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одговарајућих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примера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ваннаставних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активности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могле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бити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реализоване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школама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циљу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промовисања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врста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инклузије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viber_image_2025-08-27_10-16-12-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554" y="3213462"/>
            <a:ext cx="5943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xmlns="" id="{C055E0C3-B03F-4AB6-9D19-64597564DF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0" y="5484472"/>
            <a:ext cx="2490164" cy="711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935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889C5E17-24D0-4696-A3C5-A2261FB455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6929B58F-2358-44CC-ACE5-EF1BD3C6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525593-F90F-4CD1-8E82-267889C1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СУСРЕТИ УЖИВО</a:t>
            </a:r>
            <a:br>
              <a:rPr lang="sr-Cyrl-RS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sr-Cyrl-RS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СРБИЈА, АПРИЛ 2024.</a:t>
            </a:r>
            <a:endParaRPr lang="en-US" sz="3600" dirty="0">
              <a:solidFill>
                <a:schemeClr val="tx2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9DA5303-A1AF-4830-806C-51FCD9618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FAAA8C8-4EB7-45F1-BF24-3EF0F4DC44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A77FC097-E4F2-4A45-82E8-3808FA553C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D0DF88B0-FA8A-47F5-8EAC-1880B1A51B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96789" y="235131"/>
            <a:ext cx="6923315" cy="5617027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/>
              <a:t>Наредни</a:t>
            </a:r>
            <a:r>
              <a:rPr lang="en-US" sz="2400" dirty="0" smtClean="0"/>
              <a:t> </a:t>
            </a:r>
            <a:r>
              <a:rPr lang="en-US" sz="2400" dirty="0" err="1" smtClean="0"/>
              <a:t>састанак</a:t>
            </a:r>
            <a:r>
              <a:rPr lang="en-US" sz="2400" dirty="0" smtClean="0"/>
              <a:t> </a:t>
            </a:r>
            <a:r>
              <a:rPr lang="en-US" sz="2400" dirty="0" err="1" smtClean="0"/>
              <a:t>одржан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sr-Cyrl-RS" sz="2400" dirty="0" smtClean="0"/>
              <a:t>у нашој школи,</a:t>
            </a:r>
            <a:r>
              <a:rPr lang="en-US" sz="2400" dirty="0" smtClean="0"/>
              <a:t> </a:t>
            </a:r>
            <a:r>
              <a:rPr lang="en-US" sz="2400" dirty="0" err="1" smtClean="0"/>
              <a:t>април</a:t>
            </a:r>
            <a:r>
              <a:rPr lang="sr-Cyrl-RS" sz="2400" dirty="0" smtClean="0"/>
              <a:t>а</a:t>
            </a:r>
            <a:r>
              <a:rPr lang="en-US" sz="2400" dirty="0" smtClean="0"/>
              <a:t> 2024</a:t>
            </a:r>
            <a:r>
              <a:rPr lang="sr-Cyrl-RS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када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у </a:t>
            </a:r>
            <a:r>
              <a:rPr lang="en-US" sz="2400" dirty="0" err="1" smtClean="0"/>
              <a:t>нашу</a:t>
            </a:r>
            <a:r>
              <a:rPr lang="en-US" sz="2400" dirty="0" smtClean="0"/>
              <a:t> </a:t>
            </a:r>
            <a:r>
              <a:rPr lang="en-US" sz="2400" dirty="0" err="1" smtClean="0"/>
              <a:t>школу</a:t>
            </a:r>
            <a:r>
              <a:rPr lang="en-US" sz="2400" dirty="0" smtClean="0"/>
              <a:t> </a:t>
            </a:r>
            <a:r>
              <a:rPr lang="en-US" sz="2400" dirty="0" err="1" smtClean="0"/>
              <a:t>дошли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представници</a:t>
            </a:r>
            <a:r>
              <a:rPr lang="en-US" sz="2400" dirty="0" smtClean="0"/>
              <a:t> </a:t>
            </a:r>
            <a:r>
              <a:rPr lang="en-US" sz="2400" dirty="0" err="1" smtClean="0"/>
              <a:t>свих</a:t>
            </a:r>
            <a:r>
              <a:rPr lang="en-US" sz="2400" dirty="0" smtClean="0"/>
              <a:t> </a:t>
            </a:r>
            <a:r>
              <a:rPr lang="en-US" sz="2400" dirty="0" err="1" smtClean="0"/>
              <a:t>земаља</a:t>
            </a:r>
            <a:r>
              <a:rPr lang="en-US" sz="2400" dirty="0" smtClean="0"/>
              <a:t> </a:t>
            </a:r>
            <a:r>
              <a:rPr lang="en-US" sz="2400" dirty="0" err="1" smtClean="0"/>
              <a:t>учесница</a:t>
            </a:r>
            <a:r>
              <a:rPr lang="en-US" sz="2400" dirty="0" smtClean="0"/>
              <a:t>, </a:t>
            </a:r>
            <a:r>
              <a:rPr lang="en-US" sz="2400" dirty="0" err="1" smtClean="0"/>
              <a:t>као</a:t>
            </a:r>
            <a:r>
              <a:rPr lang="en-US" sz="2400" dirty="0" smtClean="0"/>
              <a:t> и </a:t>
            </a:r>
            <a:r>
              <a:rPr lang="en-US" sz="2400" dirty="0" err="1" smtClean="0"/>
              <a:t>још</a:t>
            </a:r>
            <a:r>
              <a:rPr lang="en-US" sz="2400" dirty="0" smtClean="0"/>
              <a:t> </a:t>
            </a:r>
            <a:r>
              <a:rPr lang="en-US" sz="2400" dirty="0" err="1" smtClean="0"/>
              <a:t>једна</a:t>
            </a:r>
            <a:r>
              <a:rPr lang="en-US" sz="2400" dirty="0" smtClean="0"/>
              <a:t> </a:t>
            </a:r>
            <a:r>
              <a:rPr lang="en-US" sz="2400" dirty="0" err="1" smtClean="0"/>
              <a:t>школа</a:t>
            </a:r>
            <a:r>
              <a:rPr lang="sr-Cyrl-RS" sz="2400" dirty="0" smtClean="0"/>
              <a:t> из наше земље</a:t>
            </a:r>
            <a:r>
              <a:rPr lang="en-US" sz="2400" dirty="0" smtClean="0"/>
              <a:t>-</a:t>
            </a:r>
            <a:r>
              <a:rPr lang="en-US" sz="2400" dirty="0" err="1" smtClean="0"/>
              <a:t>учесница</a:t>
            </a:r>
            <a:r>
              <a:rPr lang="en-US" sz="2400" dirty="0" smtClean="0"/>
              <a:t> </a:t>
            </a:r>
            <a:r>
              <a:rPr lang="sr-Cyrl-RS" sz="2400" dirty="0" smtClean="0"/>
              <a:t>из </a:t>
            </a:r>
            <a:r>
              <a:rPr lang="en-US" sz="2400" dirty="0" err="1" smtClean="0"/>
              <a:t>Сремске</a:t>
            </a:r>
            <a:r>
              <a:rPr lang="en-US" sz="2400" dirty="0" smtClean="0"/>
              <a:t> </a:t>
            </a:r>
            <a:r>
              <a:rPr lang="en-US" sz="2400" dirty="0" err="1" smtClean="0"/>
              <a:t>Митровице</a:t>
            </a:r>
            <a:r>
              <a:rPr lang="en-US" sz="2400" dirty="0" smtClean="0"/>
              <a:t>. </a:t>
            </a:r>
            <a:r>
              <a:rPr lang="en-US" sz="2400" dirty="0" err="1" smtClean="0"/>
              <a:t>Заједно</a:t>
            </a:r>
            <a:r>
              <a:rPr lang="en-US" sz="2400" dirty="0" smtClean="0"/>
              <a:t>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делегацијом</a:t>
            </a:r>
            <a:r>
              <a:rPr lang="en-US" sz="2400" dirty="0" smtClean="0"/>
              <a:t> </a:t>
            </a:r>
            <a:r>
              <a:rPr lang="en-US" sz="2400" dirty="0" err="1" smtClean="0"/>
              <a:t>из</a:t>
            </a:r>
            <a:r>
              <a:rPr lang="en-US" sz="2400" dirty="0" smtClean="0"/>
              <a:t> </a:t>
            </a:r>
            <a:r>
              <a:rPr lang="en-US" sz="2400" dirty="0" err="1" smtClean="0"/>
              <a:t>Румуније</a:t>
            </a:r>
            <a:r>
              <a:rPr lang="en-US" sz="2400" dirty="0" smtClean="0"/>
              <a:t>, </a:t>
            </a:r>
            <a:r>
              <a:rPr lang="en-US" sz="2400" dirty="0" err="1" smtClean="0"/>
              <a:t>дошао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и </a:t>
            </a:r>
            <a:r>
              <a:rPr lang="en-US" sz="2400" dirty="0" err="1" smtClean="0"/>
              <a:t>одређени</a:t>
            </a:r>
            <a:r>
              <a:rPr lang="en-US" sz="2400" dirty="0" smtClean="0"/>
              <a:t> </a:t>
            </a:r>
            <a:r>
              <a:rPr lang="en-US" sz="2400" dirty="0" err="1" smtClean="0"/>
              <a:t>број</a:t>
            </a:r>
            <a:r>
              <a:rPr lang="en-US" sz="2400" dirty="0" smtClean="0"/>
              <a:t> </a:t>
            </a:r>
            <a:r>
              <a:rPr lang="en-US" sz="2400" dirty="0" err="1" smtClean="0"/>
              <a:t>њихових</a:t>
            </a:r>
            <a:r>
              <a:rPr lang="en-US" sz="2400" dirty="0" smtClean="0"/>
              <a:t> </a:t>
            </a:r>
            <a:r>
              <a:rPr lang="en-US" sz="2400" dirty="0" err="1" smtClean="0"/>
              <a:t>ученика</a:t>
            </a:r>
            <a:r>
              <a:rPr lang="en-US" sz="2400" dirty="0" smtClean="0"/>
              <a:t>.</a:t>
            </a:r>
            <a:endParaRPr lang="sr-Cyrl-RS" sz="2400" dirty="0" smtClean="0"/>
          </a:p>
          <a:p>
            <a:pPr algn="just"/>
            <a:r>
              <a:rPr lang="en-US" sz="2400" dirty="0" smtClean="0"/>
              <a:t> </a:t>
            </a:r>
            <a:r>
              <a:rPr lang="en-US" sz="2400" dirty="0" err="1" smtClean="0"/>
              <a:t>Том</a:t>
            </a:r>
            <a:r>
              <a:rPr lang="en-US" sz="2400" dirty="0" smtClean="0"/>
              <a:t> </a:t>
            </a:r>
            <a:r>
              <a:rPr lang="en-US" sz="2400" dirty="0" err="1" smtClean="0"/>
              <a:t>приликом</a:t>
            </a:r>
            <a:r>
              <a:rPr lang="en-US" sz="2400" dirty="0" smtClean="0"/>
              <a:t>, </a:t>
            </a:r>
            <a:r>
              <a:rPr lang="en-US" sz="2400" dirty="0" err="1" smtClean="0"/>
              <a:t>реализоване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радионице</a:t>
            </a:r>
            <a:r>
              <a:rPr lang="en-US" sz="2400" dirty="0" smtClean="0"/>
              <a:t>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ученицима</a:t>
            </a:r>
            <a:r>
              <a:rPr lang="en-US" sz="2400" dirty="0" smtClean="0"/>
              <a:t> </a:t>
            </a:r>
            <a:r>
              <a:rPr lang="sr-Cyrl-RS" sz="2400" dirty="0" smtClean="0"/>
              <a:t>гостима </a:t>
            </a:r>
            <a:r>
              <a:rPr lang="en-US" sz="2400" dirty="0" smtClean="0"/>
              <a:t>и</a:t>
            </a:r>
            <a:r>
              <a:rPr lang="sr-Cyrl-RS" sz="2400" dirty="0" smtClean="0"/>
              <a:t> ученицима домаћинима</a:t>
            </a:r>
            <a:r>
              <a:rPr lang="en-US" sz="2400" dirty="0" smtClean="0"/>
              <a:t> </a:t>
            </a:r>
            <a:r>
              <a:rPr lang="en-US" sz="2400" dirty="0" err="1" smtClean="0"/>
              <a:t>од</a:t>
            </a:r>
            <a:r>
              <a:rPr lang="en-US" sz="2400" dirty="0" smtClean="0"/>
              <a:t> </a:t>
            </a:r>
            <a:r>
              <a:rPr lang="en-US" sz="2400" dirty="0" err="1" smtClean="0"/>
              <a:t>стране</a:t>
            </a:r>
            <a:r>
              <a:rPr lang="en-US" sz="2400" dirty="0" smtClean="0"/>
              <a:t> </a:t>
            </a:r>
            <a:r>
              <a:rPr lang="en-US" sz="2400" dirty="0" err="1" smtClean="0"/>
              <a:t>сарадника</a:t>
            </a:r>
            <a:r>
              <a:rPr lang="en-US" sz="2400" dirty="0" smtClean="0"/>
              <a:t> </a:t>
            </a:r>
            <a:r>
              <a:rPr lang="en-US" sz="2400" dirty="0" err="1" smtClean="0"/>
              <a:t>из</a:t>
            </a:r>
            <a:r>
              <a:rPr lang="en-US" sz="2400" dirty="0" smtClean="0"/>
              <a:t> </a:t>
            </a:r>
            <a:r>
              <a:rPr lang="en-US" sz="2400" dirty="0" err="1" smtClean="0"/>
              <a:t>Румуније</a:t>
            </a:r>
            <a:r>
              <a:rPr lang="en-US" sz="2400" dirty="0" smtClean="0"/>
              <a:t> и </a:t>
            </a:r>
            <a:r>
              <a:rPr lang="en-US" sz="2400" dirty="0" err="1" smtClean="0"/>
              <a:t>психолога</a:t>
            </a:r>
            <a:r>
              <a:rPr lang="en-US" sz="2400" dirty="0" smtClean="0"/>
              <a:t> и </a:t>
            </a:r>
            <a:r>
              <a:rPr lang="en-US" sz="2400" dirty="0" err="1" smtClean="0"/>
              <a:t>педагога</a:t>
            </a:r>
            <a:r>
              <a:rPr lang="en-US" sz="2400" dirty="0" smtClean="0"/>
              <a:t>  </a:t>
            </a:r>
            <a:r>
              <a:rPr lang="en-US" sz="2400" dirty="0" err="1" smtClean="0"/>
              <a:t>наш</a:t>
            </a:r>
            <a:r>
              <a:rPr lang="sr-Cyrl-RS" sz="2400" dirty="0" smtClean="0"/>
              <a:t>е </a:t>
            </a:r>
            <a:r>
              <a:rPr lang="en-US" sz="2400" dirty="0" err="1" smtClean="0"/>
              <a:t>школе</a:t>
            </a:r>
            <a:r>
              <a:rPr lang="en-US" sz="2400" dirty="0" smtClean="0"/>
              <a:t>.</a:t>
            </a:r>
            <a:endParaRPr lang="sr-Cyrl-RS" sz="2400" dirty="0" smtClean="0"/>
          </a:p>
          <a:p>
            <a:pPr algn="just"/>
            <a:r>
              <a:rPr lang="sr-Cyrl-CS" sz="2400" dirty="0" smtClean="0"/>
              <a:t>Тимови из свих организација су за то време предано приступили анализи и развоју даљих корака у креирању приручника као крајњег продукта овог пројекта.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4" name="Picture 3" descr="C:\Users\Min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455" y="261257"/>
            <a:ext cx="1388927" cy="187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7513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viber_image_2025-08-27_09-48-00-7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97" y="313508"/>
            <a:ext cx="5468982" cy="41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Lenovo\AppData\Local\Microsoft\Windows\INetCache\Content.Word\viber_image_2025-08-27_09-48-00-5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8858" y="2664824"/>
            <a:ext cx="5852160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Мобилност Србија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Спровели смо припрему и ученици су вредно и предано уређивали простор у ком ће проводити највише времена са гостима из иностранства. Правили су и реквизите и планирали своје активности.</a:t>
            </a:r>
          </a:p>
          <a:p>
            <a:r>
              <a:rPr lang="sr-Cyrl-RS" dirty="0" smtClean="0"/>
              <a:t>Свакодневно су ученици имали задатке које су у складу са темом дана спроводили у дело. </a:t>
            </a:r>
          </a:p>
          <a:p>
            <a:r>
              <a:rPr lang="sr-Cyrl-RS" dirty="0" smtClean="0"/>
              <a:t>Често је простор био испуњен смехом, </a:t>
            </a:r>
            <a:endParaRPr lang="en-US" dirty="0" smtClean="0"/>
          </a:p>
          <a:p>
            <a:pPr marL="0" indent="0">
              <a:buNone/>
            </a:pPr>
            <a:r>
              <a:rPr lang="sr-Cyrl-RS" dirty="0" smtClean="0"/>
              <a:t>песмом и креативношћу.</a:t>
            </a:r>
          </a:p>
          <a:p>
            <a:endParaRPr lang="sr-Cyrl-R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Min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330" y="313509"/>
            <a:ext cx="1388927" cy="187534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4281" y="4001294"/>
            <a:ext cx="3382512" cy="25348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-02-05-5a3d71a5ae1f8cdb4d27f3c1ea21edee0b7345374343321e79554c1a81807ef6_2743dc8ad095082b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6784" y="312708"/>
            <a:ext cx="8545903" cy="640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29">
            <a:extLst>
              <a:ext uri="{FF2B5EF4-FFF2-40B4-BE49-F238E27FC236}">
                <a16:creationId xmlns:a16="http://schemas.microsoft.com/office/drawing/2014/main" xmlns="" id="{EDDBB197-D710-4A4F-A9CA-FD2177498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1">
            <a:extLst>
              <a:ext uri="{FF2B5EF4-FFF2-40B4-BE49-F238E27FC236}">
                <a16:creationId xmlns:a16="http://schemas.microsoft.com/office/drawing/2014/main" xmlns="" id="{975D1CFA-2CDB-4B64-BD9F-85744E8DA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3">
            <a:extLst>
              <a:ext uri="{FF2B5EF4-FFF2-40B4-BE49-F238E27FC236}">
                <a16:creationId xmlns:a16="http://schemas.microsoft.com/office/drawing/2014/main" xmlns="" id="{25EE5136-01F1-466C-962D-BA9B4C675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49" name="Freeform: Shape 34">
              <a:extLst>
                <a:ext uri="{FF2B5EF4-FFF2-40B4-BE49-F238E27FC236}">
                  <a16:creationId xmlns:a16="http://schemas.microsoft.com/office/drawing/2014/main" xmlns="" id="{E11D3AD4-AF9B-4EB5-8C7B-C45D173B4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35">
              <a:extLst>
                <a:ext uri="{FF2B5EF4-FFF2-40B4-BE49-F238E27FC236}">
                  <a16:creationId xmlns:a16="http://schemas.microsoft.com/office/drawing/2014/main" xmlns="" id="{15102EBE-A80F-4CFF-B1DD-941EF9728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36">
              <a:extLst>
                <a:ext uri="{FF2B5EF4-FFF2-40B4-BE49-F238E27FC236}">
                  <a16:creationId xmlns:a16="http://schemas.microsoft.com/office/drawing/2014/main" xmlns="" id="{EC18CE1F-9DF1-47AF-9E66-6CE348AC23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37">
              <a:extLst>
                <a:ext uri="{FF2B5EF4-FFF2-40B4-BE49-F238E27FC236}">
                  <a16:creationId xmlns:a16="http://schemas.microsoft.com/office/drawing/2014/main" xmlns="" id="{5BD26A8C-8D1D-41E6-A71E-FE9AC75F3F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7FF977-611C-4C35-B711-A7AA8F06CB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xmlns="" id="{C055E0C3-B03F-4AB6-9D19-64597564D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481" y="303695"/>
            <a:ext cx="2320348" cy="662956"/>
          </a:xfrm>
          <a:prstGeom prst="rect">
            <a:avLst/>
          </a:prstGeom>
        </p:spPr>
      </p:pic>
      <p:pic>
        <p:nvPicPr>
          <p:cNvPr id="13314" name="Picture 2" descr="viber_image_2025-08-27_09-48-00-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949" y="261258"/>
            <a:ext cx="4271554" cy="50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viber_image_2025-08-27_09-48-00-1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898" y="2295796"/>
            <a:ext cx="5564777" cy="417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Mina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0204" y="261258"/>
            <a:ext cx="1388927" cy="187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0240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viber_image_2025-08-27_09-48-00-3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814" y="755173"/>
            <a:ext cx="5416733" cy="40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742" y="219713"/>
            <a:ext cx="3359187" cy="6297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6879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18457" y="2047742"/>
            <a:ext cx="1092054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С'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обзиром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то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Пројекта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постављено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сачињавање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методолошког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приручника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наставнике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садржао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предлоге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ваннаставних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активности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осмишљених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стране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учесника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састављен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чланова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осмислио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ваннаставне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активности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другара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Базар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активности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усмерене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развијање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емпатије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сарадње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припадности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основним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вредностима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промовисању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свих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врста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инклузије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борбе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свих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видова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дискриминације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(у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прилогу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активности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српском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енглеском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језику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xmlns="" id="{C055E0C3-B03F-4AB6-9D19-64597564D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784" y="403021"/>
            <a:ext cx="2450976" cy="7002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6347" y="606025"/>
            <a:ext cx="497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ПРИРУЧНИК</a:t>
            </a:r>
            <a:endParaRPr lang="en-US" dirty="0" smtClean="0"/>
          </a:p>
          <a:p>
            <a:r>
              <a:rPr lang="sr-Cyrl-RS" dirty="0" smtClean="0"/>
              <a:t> </a:t>
            </a:r>
            <a:r>
              <a:rPr lang="sr-Cyrl-RS" dirty="0"/>
              <a:t>Наше 3 активности </a:t>
            </a: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3625664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561AEE4-4E38-4BAC-976D-E0DE523FC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0BC676B-D19A-44DB-910A-0C0E6D433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999AA485-A13F-4455-814E-C116AD7E04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9C90D55F-0AFB-45E5-8815-A4701774CE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476B6C1-4A41-48E6-8540-FC48FCD769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347F445-D2CA-4FEB-AB8E-7A47AB57CD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12F1B3D8-301E-4A54-9284-EB14E9056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CE4B9C67-860A-4569-AC84-3ADE433D1C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1175B763-A6E6-4AD1-9138-9B1164A7A8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8193" name="Picture 1" descr="viber_image_2025-08-27_13-39-56-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852" y="185053"/>
            <a:ext cx="4206240" cy="642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viber_image_2025-08-27_13-39-56-0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549" y="209005"/>
            <a:ext cx="4180114" cy="644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6583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Северна Македонија – август 2024.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74" y="1368425"/>
            <a:ext cx="10515600" cy="4351338"/>
          </a:xfrm>
        </p:spPr>
        <p:txBody>
          <a:bodyPr/>
          <a:lstStyle/>
          <a:p>
            <a:r>
              <a:rPr lang="en-US" dirty="0" err="1" smtClean="0"/>
              <a:t>Наредни</a:t>
            </a:r>
            <a:r>
              <a:rPr lang="en-US" dirty="0" smtClean="0"/>
              <a:t> </a:t>
            </a:r>
            <a:r>
              <a:rPr lang="en-US" dirty="0" err="1" smtClean="0"/>
              <a:t>радни</a:t>
            </a:r>
            <a:r>
              <a:rPr lang="en-US" dirty="0" smtClean="0"/>
              <a:t> </a:t>
            </a:r>
            <a:r>
              <a:rPr lang="en-US" dirty="0" err="1" smtClean="0"/>
              <a:t>састанак</a:t>
            </a:r>
            <a:r>
              <a:rPr lang="en-US" dirty="0" smtClean="0"/>
              <a:t> </a:t>
            </a:r>
            <a:r>
              <a:rPr lang="en-US" dirty="0" err="1" smtClean="0"/>
              <a:t>свих</a:t>
            </a:r>
            <a:r>
              <a:rPr lang="en-US" dirty="0" smtClean="0"/>
              <a:t> </a:t>
            </a:r>
            <a:r>
              <a:rPr lang="en-US" dirty="0" err="1" smtClean="0"/>
              <a:t>учесника</a:t>
            </a:r>
            <a:r>
              <a:rPr lang="en-US" dirty="0" smtClean="0"/>
              <a:t> </a:t>
            </a:r>
            <a:r>
              <a:rPr lang="en-US" dirty="0" err="1" smtClean="0"/>
              <a:t>Пројекта</a:t>
            </a:r>
            <a:r>
              <a:rPr lang="en-US" dirty="0" smtClean="0"/>
              <a:t> </a:t>
            </a:r>
            <a:r>
              <a:rPr lang="en-US" dirty="0" err="1" smtClean="0"/>
              <a:t>одржан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у </a:t>
            </a:r>
            <a:r>
              <a:rPr lang="en-US" dirty="0" err="1" smtClean="0"/>
              <a:t>Тетову</a:t>
            </a:r>
            <a:r>
              <a:rPr lang="en-US" dirty="0" smtClean="0"/>
              <a:t> (</a:t>
            </a:r>
            <a:r>
              <a:rPr lang="en-US" dirty="0" err="1" smtClean="0"/>
              <a:t>Северна</a:t>
            </a:r>
            <a:r>
              <a:rPr lang="en-US" dirty="0" smtClean="0"/>
              <a:t> </a:t>
            </a:r>
            <a:r>
              <a:rPr lang="en-US" dirty="0" err="1" smtClean="0"/>
              <a:t>Македонија</a:t>
            </a:r>
            <a:r>
              <a:rPr lang="en-US" dirty="0" smtClean="0"/>
              <a:t>) у </a:t>
            </a:r>
            <a:r>
              <a:rPr lang="en-US" dirty="0" err="1" smtClean="0"/>
              <a:t>августу</a:t>
            </a:r>
            <a:r>
              <a:rPr lang="en-US" dirty="0" smtClean="0"/>
              <a:t> 2024</a:t>
            </a:r>
            <a:r>
              <a:rPr lang="sr-Cyrl-RS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године</a:t>
            </a:r>
            <a:r>
              <a:rPr lang="en-US" dirty="0" smtClean="0"/>
              <a:t>.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нашег</a:t>
            </a:r>
            <a:r>
              <a:rPr lang="en-US" dirty="0" smtClean="0"/>
              <a:t> </a:t>
            </a:r>
            <a:r>
              <a:rPr lang="en-US" dirty="0" err="1" smtClean="0"/>
              <a:t>тима</a:t>
            </a:r>
            <a:r>
              <a:rPr lang="en-US" dirty="0" smtClean="0"/>
              <a:t> </a:t>
            </a:r>
            <a:r>
              <a:rPr lang="en-US" dirty="0" err="1" smtClean="0"/>
              <a:t>њему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присуствовале</a:t>
            </a:r>
            <a:r>
              <a:rPr lang="en-US" dirty="0" smtClean="0"/>
              <a:t> </a:t>
            </a:r>
            <a:r>
              <a:rPr lang="en-US" dirty="0" err="1" smtClean="0"/>
              <a:t>школска</a:t>
            </a:r>
            <a:r>
              <a:rPr lang="en-US" dirty="0" smtClean="0"/>
              <a:t> </a:t>
            </a:r>
            <a:r>
              <a:rPr lang="en-US" dirty="0" err="1" smtClean="0"/>
              <a:t>психолошкиња</a:t>
            </a:r>
            <a:r>
              <a:rPr lang="sr-Cyrl-R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Јелена</a:t>
            </a:r>
            <a:r>
              <a:rPr lang="en-US" dirty="0" smtClean="0"/>
              <a:t> </a:t>
            </a:r>
            <a:r>
              <a:rPr lang="en-US" dirty="0" err="1" smtClean="0"/>
              <a:t>Чајетинац</a:t>
            </a:r>
            <a:r>
              <a:rPr lang="sr-Cyrl-RS" dirty="0" smtClean="0"/>
              <a:t>,</a:t>
            </a:r>
            <a:r>
              <a:rPr lang="en-US" dirty="0" smtClean="0"/>
              <a:t> и </a:t>
            </a:r>
            <a:r>
              <a:rPr lang="en-US" dirty="0" err="1" smtClean="0"/>
              <a:t>наставница</a:t>
            </a:r>
            <a:r>
              <a:rPr lang="en-US" dirty="0" smtClean="0"/>
              <a:t> </a:t>
            </a:r>
            <a:r>
              <a:rPr lang="en-US" dirty="0" err="1" smtClean="0"/>
              <a:t>српског</a:t>
            </a:r>
            <a:r>
              <a:rPr lang="en-US" dirty="0" smtClean="0"/>
              <a:t> </a:t>
            </a:r>
            <a:r>
              <a:rPr lang="en-US" dirty="0" err="1" smtClean="0"/>
              <a:t>језика</a:t>
            </a:r>
            <a:r>
              <a:rPr lang="sr-Cyrl-R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Марина</a:t>
            </a:r>
            <a:r>
              <a:rPr lang="en-US" dirty="0" smtClean="0"/>
              <a:t> </a:t>
            </a:r>
            <a:r>
              <a:rPr lang="en-US" dirty="0" err="1" smtClean="0"/>
              <a:t>Стојановић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C:\Users\Lenovo\AppData\Local\Microsoft\Windows\INetCache\Content.Word\viber_image_2025-08-26_12-58-43-8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395" y="3331029"/>
            <a:ext cx="4177919" cy="303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viber_image_2025-08-26_12-55-59-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652" y="3206933"/>
            <a:ext cx="4450077" cy="333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784F18-850A-406D-9E86-11C2B6BFF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599" y="770709"/>
            <a:ext cx="4852851" cy="52773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/>
          </a:p>
          <a:p>
            <a:r>
              <a:rPr lang="en-US" sz="2100" dirty="0" err="1" smtClean="0"/>
              <a:t>Током</a:t>
            </a:r>
            <a:r>
              <a:rPr lang="en-US" sz="2100" dirty="0" smtClean="0"/>
              <a:t> </a:t>
            </a:r>
            <a:r>
              <a:rPr lang="en-US" sz="2100" dirty="0" err="1" smtClean="0"/>
              <a:t>школске</a:t>
            </a:r>
            <a:r>
              <a:rPr lang="en-US" sz="2100" dirty="0" smtClean="0"/>
              <a:t> 2023/2024</a:t>
            </a:r>
            <a:r>
              <a:rPr lang="sr-Cyrl-RS" sz="2100" dirty="0" smtClean="0"/>
              <a:t>.</a:t>
            </a:r>
            <a:r>
              <a:rPr lang="en-US" sz="2100" dirty="0" smtClean="0"/>
              <a:t> и 2024/2025</a:t>
            </a:r>
            <a:r>
              <a:rPr lang="sr-Cyrl-RS" sz="2100" dirty="0" smtClean="0"/>
              <a:t>.</a:t>
            </a:r>
            <a:r>
              <a:rPr lang="en-US" sz="2100" dirty="0" smtClean="0"/>
              <a:t> ОШ „</a:t>
            </a:r>
            <a:r>
              <a:rPr lang="en-US" sz="2100" dirty="0" err="1" smtClean="0"/>
              <a:t>Свети</a:t>
            </a:r>
            <a:r>
              <a:rPr lang="en-US" sz="2100" dirty="0" smtClean="0"/>
              <a:t> </a:t>
            </a:r>
            <a:r>
              <a:rPr lang="en-US" sz="2100" dirty="0" err="1" smtClean="0"/>
              <a:t>Сава</a:t>
            </a:r>
            <a:r>
              <a:rPr lang="en-US" sz="2100" dirty="0" smtClean="0"/>
              <a:t>“ </a:t>
            </a:r>
            <a:r>
              <a:rPr lang="en-US" sz="2100" dirty="0" err="1" smtClean="0"/>
              <a:t>Трстеник</a:t>
            </a:r>
            <a:r>
              <a:rPr lang="en-US" sz="2100" dirty="0" smtClean="0"/>
              <a:t> </a:t>
            </a:r>
            <a:r>
              <a:rPr lang="en-US" sz="2100" dirty="0" err="1" smtClean="0"/>
              <a:t>учествовала</a:t>
            </a:r>
            <a:r>
              <a:rPr lang="en-US" sz="2100" dirty="0" smtClean="0"/>
              <a:t> </a:t>
            </a:r>
            <a:r>
              <a:rPr lang="en-US" sz="2100" dirty="0" err="1" smtClean="0"/>
              <a:t>је</a:t>
            </a:r>
            <a:r>
              <a:rPr lang="en-US" sz="2100" dirty="0" smtClean="0"/>
              <a:t> у </a:t>
            </a:r>
            <a:r>
              <a:rPr lang="en-US" sz="2100" dirty="0" err="1" smtClean="0"/>
              <a:t>међународном</a:t>
            </a:r>
            <a:r>
              <a:rPr lang="en-US" sz="2100" dirty="0" smtClean="0"/>
              <a:t> </a:t>
            </a:r>
            <a:r>
              <a:rPr lang="en-US" sz="2100" dirty="0" err="1" smtClean="0"/>
              <a:t>пројекту</a:t>
            </a:r>
            <a:r>
              <a:rPr lang="en-US" sz="2100" dirty="0" smtClean="0"/>
              <a:t> </a:t>
            </a:r>
            <a:r>
              <a:rPr lang="en-US" sz="2100" dirty="0" err="1" smtClean="0"/>
              <a:t>који</a:t>
            </a:r>
            <a:r>
              <a:rPr lang="en-US" sz="2100" dirty="0" smtClean="0"/>
              <a:t> </a:t>
            </a:r>
            <a:r>
              <a:rPr lang="en-US" sz="2100" dirty="0" err="1" smtClean="0"/>
              <a:t>је</a:t>
            </a:r>
            <a:r>
              <a:rPr lang="en-US" sz="2100" dirty="0" smtClean="0"/>
              <a:t> </a:t>
            </a:r>
            <a:r>
              <a:rPr lang="en-US" sz="2100" dirty="0" err="1" smtClean="0"/>
              <a:t>укључивао</a:t>
            </a:r>
            <a:r>
              <a:rPr lang="en-US" sz="2100" dirty="0" smtClean="0"/>
              <a:t> </a:t>
            </a:r>
            <a:r>
              <a:rPr lang="en-US" sz="2100" dirty="0" err="1" smtClean="0"/>
              <a:t>партнерске</a:t>
            </a:r>
            <a:r>
              <a:rPr lang="en-US" sz="2100" dirty="0" smtClean="0"/>
              <a:t> </a:t>
            </a:r>
            <a:r>
              <a:rPr lang="en-US" sz="2100" dirty="0" err="1" smtClean="0"/>
              <a:t>организације</a:t>
            </a:r>
            <a:r>
              <a:rPr lang="en-US" sz="2100" dirty="0" smtClean="0"/>
              <a:t> и </a:t>
            </a:r>
            <a:r>
              <a:rPr lang="en-US" sz="2100" dirty="0" err="1" smtClean="0"/>
              <a:t>школе</a:t>
            </a:r>
            <a:r>
              <a:rPr lang="en-US" sz="2100" dirty="0" smtClean="0"/>
              <a:t> </a:t>
            </a:r>
            <a:r>
              <a:rPr lang="en-US" sz="2100" dirty="0" err="1" smtClean="0"/>
              <a:t>из</a:t>
            </a:r>
            <a:r>
              <a:rPr lang="en-US" sz="2100" dirty="0" smtClean="0"/>
              <a:t> </a:t>
            </a:r>
            <a:r>
              <a:rPr lang="en-US" sz="2100" dirty="0" err="1" smtClean="0"/>
              <a:t>Северне</a:t>
            </a:r>
            <a:r>
              <a:rPr lang="en-US" sz="2100" dirty="0" smtClean="0"/>
              <a:t> </a:t>
            </a:r>
            <a:r>
              <a:rPr lang="en-US" sz="2100" dirty="0" err="1" smtClean="0"/>
              <a:t>Македоније</a:t>
            </a:r>
            <a:r>
              <a:rPr lang="en-US" sz="2100" dirty="0" smtClean="0"/>
              <a:t>, </a:t>
            </a:r>
            <a:r>
              <a:rPr lang="en-US" sz="2100" dirty="0" err="1" smtClean="0"/>
              <a:t>Србије</a:t>
            </a:r>
            <a:r>
              <a:rPr lang="en-US" sz="2100" dirty="0" smtClean="0"/>
              <a:t>, </a:t>
            </a:r>
            <a:r>
              <a:rPr lang="en-US" sz="2100" dirty="0" err="1" smtClean="0"/>
              <a:t>Турске</a:t>
            </a:r>
            <a:r>
              <a:rPr lang="en-US" sz="2100" dirty="0" smtClean="0"/>
              <a:t> и </a:t>
            </a:r>
            <a:r>
              <a:rPr lang="en-US" sz="2100" dirty="0" err="1" smtClean="0"/>
              <a:t>Румуније</a:t>
            </a:r>
            <a:r>
              <a:rPr lang="en-US" sz="2100" dirty="0" smtClean="0"/>
              <a:t>. </a:t>
            </a:r>
            <a:r>
              <a:rPr lang="en-US" sz="2100" dirty="0" err="1" smtClean="0"/>
              <a:t>Укупно</a:t>
            </a:r>
            <a:r>
              <a:rPr lang="en-US" sz="2100" dirty="0" smtClean="0"/>
              <a:t> </a:t>
            </a:r>
            <a:r>
              <a:rPr lang="en-US" sz="2100" dirty="0" err="1" smtClean="0"/>
              <a:t>је</a:t>
            </a:r>
            <a:r>
              <a:rPr lang="en-US" sz="2100" dirty="0" smtClean="0"/>
              <a:t> </a:t>
            </a:r>
            <a:r>
              <a:rPr lang="en-US" sz="2100" dirty="0" err="1" smtClean="0"/>
              <a:t>учествовало</a:t>
            </a:r>
            <a:r>
              <a:rPr lang="en-US" sz="2100" dirty="0" smtClean="0"/>
              <a:t> 10 </a:t>
            </a:r>
            <a:r>
              <a:rPr lang="en-US" sz="2100" dirty="0" err="1" smtClean="0"/>
              <a:t>организација</a:t>
            </a:r>
            <a:r>
              <a:rPr lang="en-US" sz="2100" dirty="0" smtClean="0"/>
              <a:t> </a:t>
            </a:r>
            <a:r>
              <a:rPr lang="en-US" sz="2100" dirty="0" err="1" smtClean="0"/>
              <a:t>из</a:t>
            </a:r>
            <a:r>
              <a:rPr lang="en-US" sz="2100" dirty="0" smtClean="0"/>
              <a:t> </a:t>
            </a:r>
            <a:r>
              <a:rPr lang="en-US" sz="2100" dirty="0" err="1" smtClean="0"/>
              <a:t>ових</a:t>
            </a:r>
            <a:r>
              <a:rPr lang="en-US" sz="2100" dirty="0" smtClean="0"/>
              <a:t> </a:t>
            </a:r>
            <a:r>
              <a:rPr lang="en-US" sz="2100" dirty="0" err="1" smtClean="0"/>
              <a:t>држава</a:t>
            </a:r>
            <a:r>
              <a:rPr lang="en-US" sz="2100" dirty="0" smtClean="0"/>
              <a:t>. </a:t>
            </a:r>
            <a:r>
              <a:rPr lang="en-US" sz="2100" dirty="0" err="1" smtClean="0"/>
              <a:t>Циљ</a:t>
            </a:r>
            <a:r>
              <a:rPr lang="en-US" sz="2100" dirty="0" smtClean="0"/>
              <a:t> </a:t>
            </a:r>
            <a:r>
              <a:rPr lang="en-US" sz="2100" dirty="0" err="1" smtClean="0"/>
              <a:t>пројекта</a:t>
            </a:r>
            <a:r>
              <a:rPr lang="en-US" sz="2100" dirty="0" smtClean="0"/>
              <a:t> </a:t>
            </a:r>
            <a:r>
              <a:rPr lang="en-US" sz="2100" dirty="0" err="1" smtClean="0"/>
              <a:t>је</a:t>
            </a:r>
            <a:r>
              <a:rPr lang="en-US" sz="2100" dirty="0" smtClean="0"/>
              <a:t> </a:t>
            </a:r>
            <a:r>
              <a:rPr lang="en-US" sz="2100" dirty="0" err="1" smtClean="0"/>
              <a:t>промовисање</a:t>
            </a:r>
            <a:r>
              <a:rPr lang="en-US" sz="2100" dirty="0" smtClean="0"/>
              <a:t> </a:t>
            </a:r>
            <a:r>
              <a:rPr lang="en-US" sz="2100" dirty="0" err="1" smtClean="0"/>
              <a:t>толерације</a:t>
            </a:r>
            <a:r>
              <a:rPr lang="en-US" sz="2100" dirty="0" smtClean="0"/>
              <a:t>, </a:t>
            </a:r>
            <a:r>
              <a:rPr lang="en-US" sz="2100" dirty="0" err="1" smtClean="0"/>
              <a:t>индивидуалности</a:t>
            </a:r>
            <a:r>
              <a:rPr lang="en-US" sz="2100" dirty="0" smtClean="0"/>
              <a:t> и </a:t>
            </a:r>
            <a:r>
              <a:rPr lang="en-US" sz="2100" dirty="0" err="1" smtClean="0"/>
              <a:t>поштовања</a:t>
            </a:r>
            <a:r>
              <a:rPr lang="en-US" sz="2100" dirty="0" smtClean="0"/>
              <a:t> </a:t>
            </a:r>
            <a:r>
              <a:rPr lang="en-US" sz="2100" dirty="0" err="1" smtClean="0"/>
              <a:t>различит</a:t>
            </a:r>
            <a:r>
              <a:rPr lang="sr-Cyrl-RS" sz="2100" dirty="0" smtClean="0"/>
              <a:t>ости</a:t>
            </a:r>
            <a:r>
              <a:rPr lang="en-US" sz="2100" dirty="0" smtClean="0"/>
              <a:t> </a:t>
            </a:r>
            <a:r>
              <a:rPr lang="en-US" sz="2100" dirty="0" err="1" smtClean="0"/>
              <a:t>мишљења</a:t>
            </a:r>
            <a:r>
              <a:rPr lang="en-US" sz="2100" dirty="0" smtClean="0"/>
              <a:t>, </a:t>
            </a:r>
            <a:r>
              <a:rPr lang="en-US" sz="2100" dirty="0" err="1" smtClean="0"/>
              <a:t>али</a:t>
            </a:r>
            <a:r>
              <a:rPr lang="en-US" sz="2100" dirty="0" smtClean="0"/>
              <a:t> и </a:t>
            </a:r>
            <a:r>
              <a:rPr lang="en-US" sz="2100" dirty="0" err="1" smtClean="0"/>
              <a:t>заједничких</a:t>
            </a:r>
            <a:r>
              <a:rPr lang="en-US" sz="2100" dirty="0" smtClean="0"/>
              <a:t> </a:t>
            </a:r>
            <a:r>
              <a:rPr lang="en-US" sz="2100" dirty="0" err="1" smtClean="0"/>
              <a:t>вредности</a:t>
            </a:r>
            <a:r>
              <a:rPr lang="en-US" sz="2100" dirty="0" smtClean="0"/>
              <a:t> и </a:t>
            </a:r>
            <a:r>
              <a:rPr lang="en-US" sz="2100" dirty="0" err="1" smtClean="0"/>
              <a:t>тимског</a:t>
            </a:r>
            <a:r>
              <a:rPr lang="en-US" sz="2100" dirty="0" smtClean="0"/>
              <a:t> </a:t>
            </a:r>
            <a:r>
              <a:rPr lang="en-US" sz="2100" dirty="0" err="1" smtClean="0"/>
              <a:t>рада</a:t>
            </a:r>
            <a:r>
              <a:rPr lang="en-US" sz="2100" dirty="0" smtClean="0"/>
              <a:t> у </a:t>
            </a:r>
            <a:r>
              <a:rPr lang="en-US" sz="2100" dirty="0" err="1" smtClean="0"/>
              <a:t>циљу</a:t>
            </a:r>
            <a:r>
              <a:rPr lang="en-US" sz="2100" dirty="0" smtClean="0"/>
              <a:t> </a:t>
            </a:r>
            <a:r>
              <a:rPr lang="en-US" sz="2100" dirty="0" err="1" smtClean="0"/>
              <a:t>веће</a:t>
            </a:r>
            <a:r>
              <a:rPr lang="en-US" sz="2100" dirty="0" smtClean="0"/>
              <a:t> </a:t>
            </a:r>
            <a:r>
              <a:rPr lang="en-US" sz="2100" dirty="0" err="1" smtClean="0"/>
              <a:t>укључености</a:t>
            </a:r>
            <a:r>
              <a:rPr lang="en-US" sz="2100" dirty="0" smtClean="0"/>
              <a:t> </a:t>
            </a:r>
            <a:r>
              <a:rPr lang="en-US" sz="2100" dirty="0" err="1" smtClean="0"/>
              <a:t>свих</a:t>
            </a:r>
            <a:r>
              <a:rPr lang="en-US" sz="2100" dirty="0" smtClean="0"/>
              <a:t> </a:t>
            </a:r>
            <a:r>
              <a:rPr lang="en-US" sz="2100" dirty="0" err="1" smtClean="0"/>
              <a:t>ученика</a:t>
            </a:r>
            <a:r>
              <a:rPr lang="en-US" sz="2100" dirty="0" smtClean="0"/>
              <a:t> у </a:t>
            </a:r>
            <a:r>
              <a:rPr lang="en-US" sz="2100" dirty="0" err="1" smtClean="0"/>
              <a:t>свакодневни</a:t>
            </a:r>
            <a:r>
              <a:rPr lang="en-US" sz="2100" dirty="0" smtClean="0"/>
              <a:t> </a:t>
            </a:r>
            <a:r>
              <a:rPr lang="en-US" sz="2100" dirty="0" err="1" smtClean="0"/>
              <a:t>живот</a:t>
            </a:r>
            <a:r>
              <a:rPr lang="en-US" sz="2100" dirty="0" smtClean="0"/>
              <a:t> и </a:t>
            </a:r>
            <a:r>
              <a:rPr lang="en-US" sz="2100" dirty="0" err="1" smtClean="0"/>
              <a:t>рад</a:t>
            </a:r>
            <a:r>
              <a:rPr lang="en-US" sz="2100" dirty="0" smtClean="0"/>
              <a:t> </a:t>
            </a:r>
            <a:r>
              <a:rPr lang="en-US" sz="2100" dirty="0" err="1" smtClean="0"/>
              <a:t>кроз</a:t>
            </a:r>
            <a:r>
              <a:rPr lang="en-US" sz="2100" dirty="0" smtClean="0"/>
              <a:t> </a:t>
            </a:r>
            <a:r>
              <a:rPr lang="en-US" sz="2100" dirty="0" err="1" smtClean="0"/>
              <a:t>ваннаставне</a:t>
            </a:r>
            <a:r>
              <a:rPr lang="en-US" sz="2100" dirty="0" smtClean="0"/>
              <a:t> </a:t>
            </a:r>
            <a:r>
              <a:rPr lang="en-US" sz="2100" dirty="0" err="1" smtClean="0"/>
              <a:t>активности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050" name="Picture 2" descr="viber_image_2025-08-27_09-48-00-0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902" y="1255713"/>
            <a:ext cx="5827183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xmlns="" id="{C055E0C3-B03F-4AB6-9D19-64597564D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55" y="5915545"/>
            <a:ext cx="3298594" cy="942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01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365125"/>
            <a:ext cx="4495800" cy="5905046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Тродневни сусрети допринели су евалуацији свеукупног рада у првој години рада на пројекту, као и почетак припреме за спровођење конкретних планираних активности свих чланица учесница. У наредном периоду испланирано је да сваки учесник разради и примени конкретне планиране ваннаставне активности, као и да их спроведе у свом окружењу.</a:t>
            </a:r>
            <a:endParaRPr lang="en-US" sz="2400" dirty="0"/>
          </a:p>
        </p:txBody>
      </p:sp>
      <p:pic>
        <p:nvPicPr>
          <p:cNvPr id="5" name="Picture 2" descr="viber_image_2025-08-26_12-59-45-5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47" y="2181497"/>
            <a:ext cx="6126481" cy="320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xmlns="" id="{C055E0C3-B03F-4AB6-9D19-64597564D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75" y="5989770"/>
            <a:ext cx="2490164" cy="7114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889C5E17-24D0-4696-A3C5-A2261FB455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6929B58F-2358-44CC-ACE5-EF1BD3C6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525593-F90F-4CD1-8E82-267889C1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solidFill>
                  <a:schemeClr val="tx2"/>
                </a:solidFill>
              </a:rPr>
              <a:t>ИО 2 </a:t>
            </a:r>
            <a:br>
              <a:rPr lang="sr-Cyrl-RS" sz="3600" dirty="0" smtClean="0">
                <a:solidFill>
                  <a:schemeClr val="tx2"/>
                </a:solidFill>
              </a:rPr>
            </a:br>
            <a:r>
              <a:rPr lang="sr-Cyrl-RS" sz="3600" dirty="0" smtClean="0">
                <a:solidFill>
                  <a:schemeClr val="tx2"/>
                </a:solidFill>
              </a:rPr>
              <a:t>завршна фаза</a:t>
            </a:r>
            <a:endParaRPr lang="en-US" sz="3600" dirty="0">
              <a:solidFill>
                <a:schemeClr val="tx2"/>
              </a:solidFill>
            </a:endParaRPr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xmlns="" id="{09DA5303-A1AF-4830-806C-51FCD9618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FAAA8C8-4EB7-45F1-BF24-3EF0F4DC44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A77FC097-E4F2-4A45-82E8-3808FA553C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D0DF88B0-FA8A-47F5-8EAC-1880B1A51B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96789" y="235131"/>
            <a:ext cx="6923315" cy="5617027"/>
          </a:xfrm>
        </p:spPr>
        <p:txBody>
          <a:bodyPr>
            <a:noAutofit/>
          </a:bodyPr>
          <a:lstStyle/>
          <a:p>
            <a:r>
              <a:rPr lang="en-US" sz="2400" dirty="0" smtClean="0"/>
              <a:t>У </a:t>
            </a:r>
            <a:r>
              <a:rPr lang="en-US" sz="2400" dirty="0" err="1" smtClean="0"/>
              <a:t>другој</a:t>
            </a:r>
            <a:r>
              <a:rPr lang="en-US" sz="2400" dirty="0" smtClean="0"/>
              <a:t> </a:t>
            </a:r>
            <a:r>
              <a:rPr lang="en-US" sz="2400" dirty="0" err="1" smtClean="0"/>
              <a:t>фази</a:t>
            </a:r>
            <a:r>
              <a:rPr lang="en-US" sz="2400" dirty="0" smtClean="0"/>
              <a:t> </a:t>
            </a:r>
            <a:r>
              <a:rPr lang="en-US" sz="2400" dirty="0" err="1" smtClean="0"/>
              <a:t>Пројекта</a:t>
            </a:r>
            <a:r>
              <a:rPr lang="en-US" sz="2400" dirty="0" smtClean="0"/>
              <a:t>, у </a:t>
            </a:r>
            <a:r>
              <a:rPr lang="en-US" sz="2400" dirty="0" err="1" smtClean="0"/>
              <a:t>школској</a:t>
            </a:r>
            <a:r>
              <a:rPr lang="en-US" sz="2400" dirty="0" smtClean="0"/>
              <a:t> 2024/2025</a:t>
            </a:r>
            <a:r>
              <a:rPr lang="sr-Cyrl-RS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години</a:t>
            </a:r>
            <a:r>
              <a:rPr lang="en-US" sz="2400" dirty="0" smtClean="0"/>
              <a:t>,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ред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дошла</a:t>
            </a:r>
            <a:r>
              <a:rPr lang="en-US" sz="2400" dirty="0" smtClean="0"/>
              <a:t> </a:t>
            </a:r>
            <a:r>
              <a:rPr lang="en-US" sz="2400" dirty="0" err="1" smtClean="0"/>
              <a:t>систематизација</a:t>
            </a:r>
            <a:r>
              <a:rPr lang="en-US" sz="2400" dirty="0" smtClean="0"/>
              <a:t> </a:t>
            </a:r>
            <a:r>
              <a:rPr lang="en-US" sz="2400" dirty="0" err="1" smtClean="0"/>
              <a:t>свих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предлога</a:t>
            </a:r>
            <a:r>
              <a:rPr lang="en-US" sz="2400" dirty="0" smtClean="0"/>
              <a:t> </a:t>
            </a:r>
            <a:r>
              <a:rPr lang="en-US" sz="2400" dirty="0" err="1" smtClean="0"/>
              <a:t>ваннаставних</a:t>
            </a:r>
            <a:r>
              <a:rPr lang="en-US" sz="2400" dirty="0" smtClean="0"/>
              <a:t> </a:t>
            </a:r>
            <a:r>
              <a:rPr lang="en-US" sz="2400" dirty="0" err="1" smtClean="0"/>
              <a:t>активности</a:t>
            </a:r>
            <a:r>
              <a:rPr lang="en-US" sz="2400" dirty="0" smtClean="0"/>
              <a:t> у </a:t>
            </a:r>
            <a:r>
              <a:rPr lang="en-US" sz="2400" dirty="0" err="1" smtClean="0"/>
              <a:t>циљу</a:t>
            </a:r>
            <a:r>
              <a:rPr lang="en-US" sz="2400" dirty="0" smtClean="0"/>
              <a:t> </a:t>
            </a:r>
            <a:r>
              <a:rPr lang="en-US" sz="2400" dirty="0" err="1" smtClean="0"/>
              <a:t>промовисања</a:t>
            </a:r>
            <a:r>
              <a:rPr lang="en-US" sz="2400" dirty="0" smtClean="0"/>
              <a:t> </a:t>
            </a:r>
            <a:r>
              <a:rPr lang="en-US" sz="2400" dirty="0" err="1" smtClean="0"/>
              <a:t>инклузије</a:t>
            </a:r>
            <a:r>
              <a:rPr lang="en-US" sz="2400" dirty="0" smtClean="0"/>
              <a:t>, </a:t>
            </a:r>
            <a:r>
              <a:rPr lang="en-US" sz="2400" dirty="0" err="1" smtClean="0"/>
              <a:t>те</a:t>
            </a:r>
            <a:r>
              <a:rPr lang="en-US" sz="2400" dirty="0" smtClean="0"/>
              <a:t> </a:t>
            </a:r>
            <a:r>
              <a:rPr lang="en-US" sz="2400" dirty="0" err="1" smtClean="0"/>
              <a:t>израда</a:t>
            </a:r>
            <a:r>
              <a:rPr lang="en-US" sz="2400" dirty="0" smtClean="0"/>
              <a:t> </a:t>
            </a:r>
            <a:r>
              <a:rPr lang="en-US" sz="2400" dirty="0" err="1" smtClean="0"/>
              <a:t>Методолошког</a:t>
            </a:r>
            <a:r>
              <a:rPr lang="en-US" sz="2400" dirty="0" smtClean="0"/>
              <a:t> </a:t>
            </a:r>
            <a:r>
              <a:rPr lang="en-US" sz="2400" dirty="0" err="1" smtClean="0"/>
              <a:t>приручника</a:t>
            </a:r>
            <a:r>
              <a:rPr lang="sr-Cyrl-RS" sz="2400" dirty="0" smtClean="0"/>
              <a:t>. </a:t>
            </a:r>
          </a:p>
          <a:p>
            <a:r>
              <a:rPr lang="en-US" sz="2400" dirty="0" err="1" smtClean="0"/>
              <a:t>Крајем</a:t>
            </a:r>
            <a:r>
              <a:rPr lang="en-US" sz="2400" dirty="0" smtClean="0"/>
              <a:t> </a:t>
            </a:r>
            <a:r>
              <a:rPr lang="en-US" sz="2400" dirty="0" err="1" smtClean="0"/>
              <a:t>априла</a:t>
            </a:r>
            <a:r>
              <a:rPr lang="en-US" sz="2400" dirty="0" smtClean="0"/>
              <a:t> и </a:t>
            </a:r>
            <a:r>
              <a:rPr lang="en-US" sz="2400" dirty="0" err="1" smtClean="0"/>
              <a:t>почетком</a:t>
            </a:r>
            <a:r>
              <a:rPr lang="en-US" sz="2400" dirty="0" smtClean="0"/>
              <a:t> </a:t>
            </a:r>
            <a:r>
              <a:rPr lang="en-US" sz="2400" dirty="0" err="1" smtClean="0"/>
              <a:t>маја</a:t>
            </a:r>
            <a:r>
              <a:rPr lang="en-US" sz="2400" dirty="0" smtClean="0"/>
              <a:t> 2025</a:t>
            </a:r>
            <a:r>
              <a:rPr lang="sr-Cyrl-RS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учесници</a:t>
            </a:r>
            <a:r>
              <a:rPr lang="en-US" sz="2400" dirty="0" smtClean="0"/>
              <a:t> </a:t>
            </a:r>
            <a:r>
              <a:rPr lang="en-US" sz="2400" dirty="0" err="1" smtClean="0"/>
              <a:t>Пројекта</a:t>
            </a:r>
            <a:r>
              <a:rPr lang="en-US" sz="2400" dirty="0" smtClean="0"/>
              <a:t>, </a:t>
            </a:r>
            <a:r>
              <a:rPr lang="en-US" sz="2400" dirty="0" err="1" smtClean="0"/>
              <a:t>заједно</a:t>
            </a:r>
            <a:r>
              <a:rPr lang="en-US" sz="2400" dirty="0" smtClean="0"/>
              <a:t>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ученицима</a:t>
            </a:r>
            <a:r>
              <a:rPr lang="en-US" sz="2400" dirty="0" smtClean="0"/>
              <a:t> </a:t>
            </a:r>
            <a:r>
              <a:rPr lang="en-US" sz="2400" dirty="0" err="1" smtClean="0"/>
              <a:t>из</a:t>
            </a:r>
            <a:r>
              <a:rPr lang="en-US" sz="2400" dirty="0" smtClean="0"/>
              <a:t> </a:t>
            </a:r>
            <a:r>
              <a:rPr lang="en-US" sz="2400" dirty="0" err="1" smtClean="0"/>
              <a:t>својих</a:t>
            </a:r>
            <a:r>
              <a:rPr lang="en-US" sz="2400" dirty="0" smtClean="0"/>
              <a:t> </a:t>
            </a:r>
            <a:r>
              <a:rPr lang="en-US" sz="2400" dirty="0" err="1" smtClean="0"/>
              <a:t>школа</a:t>
            </a:r>
            <a:r>
              <a:rPr lang="en-US" sz="2400" dirty="0" smtClean="0"/>
              <a:t>, </a:t>
            </a:r>
            <a:r>
              <a:rPr lang="en-US" sz="2400" dirty="0" err="1" smtClean="0"/>
              <a:t>посетили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град</a:t>
            </a:r>
            <a:r>
              <a:rPr lang="en-US" sz="2400" dirty="0" smtClean="0"/>
              <a:t> </a:t>
            </a:r>
            <a:r>
              <a:rPr lang="en-US" sz="2400" dirty="0" err="1" smtClean="0"/>
              <a:t>Измир</a:t>
            </a:r>
            <a:r>
              <a:rPr lang="en-US" sz="2400" dirty="0" smtClean="0"/>
              <a:t>. </a:t>
            </a:r>
            <a:r>
              <a:rPr lang="en-US" sz="2400" dirty="0" err="1" smtClean="0"/>
              <a:t>Из</a:t>
            </a:r>
            <a:r>
              <a:rPr lang="en-US" sz="2400" dirty="0" smtClean="0"/>
              <a:t> </a:t>
            </a:r>
            <a:r>
              <a:rPr lang="en-US" sz="2400" dirty="0" err="1" smtClean="0"/>
              <a:t>наше</a:t>
            </a:r>
            <a:r>
              <a:rPr lang="en-US" sz="2400" dirty="0" smtClean="0"/>
              <a:t> </a:t>
            </a:r>
            <a:r>
              <a:rPr lang="en-US" sz="2400" dirty="0" err="1" smtClean="0"/>
              <a:t>школе</a:t>
            </a:r>
            <a:r>
              <a:rPr lang="en-US" sz="2400" dirty="0" smtClean="0"/>
              <a:t> </a:t>
            </a:r>
            <a:r>
              <a:rPr lang="en-US" sz="2400" dirty="0" err="1" smtClean="0"/>
              <a:t>путовало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6 </a:t>
            </a:r>
            <a:r>
              <a:rPr lang="en-US" sz="2400" dirty="0" err="1" smtClean="0"/>
              <a:t>чланова</a:t>
            </a:r>
            <a:r>
              <a:rPr lang="en-US" sz="2400" dirty="0" smtClean="0"/>
              <a:t> </a:t>
            </a:r>
            <a:r>
              <a:rPr lang="en-US" sz="2400" dirty="0" err="1" smtClean="0"/>
              <a:t>пројектног</a:t>
            </a:r>
            <a:r>
              <a:rPr lang="en-US" sz="2400" dirty="0" smtClean="0"/>
              <a:t> </a:t>
            </a:r>
            <a:r>
              <a:rPr lang="en-US" sz="2400" dirty="0" err="1" smtClean="0"/>
              <a:t>тима</a:t>
            </a:r>
            <a:r>
              <a:rPr lang="sr-Cyrl-RS" sz="2400" dirty="0" smtClean="0"/>
              <a:t> и</a:t>
            </a:r>
            <a:r>
              <a:rPr lang="en-US" sz="2400" dirty="0" smtClean="0"/>
              <a:t> 8 </a:t>
            </a:r>
            <a:r>
              <a:rPr lang="en-US" sz="2400" dirty="0" err="1" smtClean="0"/>
              <a:t>ученика</a:t>
            </a:r>
            <a:r>
              <a:rPr lang="en-US" sz="2400" dirty="0" smtClean="0"/>
              <a:t> </a:t>
            </a:r>
            <a:r>
              <a:rPr lang="en-US" sz="2400" dirty="0" err="1" smtClean="0"/>
              <a:t>старијих</a:t>
            </a:r>
            <a:r>
              <a:rPr lang="en-US" sz="2400" dirty="0" smtClean="0"/>
              <a:t> </a:t>
            </a:r>
            <a:r>
              <a:rPr lang="en-US" sz="2400" dirty="0" err="1" smtClean="0"/>
              <a:t>разреда</a:t>
            </a:r>
            <a:r>
              <a:rPr lang="sr-Cyrl-R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који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у </a:t>
            </a:r>
            <a:r>
              <a:rPr lang="en-US" sz="2400" dirty="0" err="1" smtClean="0"/>
              <a:t>најлепшем</a:t>
            </a:r>
            <a:r>
              <a:rPr lang="en-US" sz="2400" dirty="0" smtClean="0"/>
              <a:t> </a:t>
            </a:r>
            <a:r>
              <a:rPr lang="en-US" sz="2400" dirty="0" err="1" smtClean="0"/>
              <a:t>светлу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представљали</a:t>
            </a:r>
            <a:r>
              <a:rPr lang="en-US" sz="2400" dirty="0" smtClean="0"/>
              <a:t> </a:t>
            </a:r>
            <a:r>
              <a:rPr lang="en-US" sz="2400" dirty="0" err="1" smtClean="0"/>
              <a:t>нашу</a:t>
            </a:r>
            <a:r>
              <a:rPr lang="en-US" sz="2400" dirty="0" smtClean="0"/>
              <a:t> </a:t>
            </a:r>
            <a:r>
              <a:rPr lang="en-US" sz="2400" dirty="0" err="1" smtClean="0"/>
              <a:t>школу</a:t>
            </a:r>
            <a:r>
              <a:rPr lang="en-US" sz="2400" dirty="0" smtClean="0"/>
              <a:t>. </a:t>
            </a:r>
            <a:r>
              <a:rPr lang="en-US" sz="2400" dirty="0" err="1" smtClean="0"/>
              <a:t>Тамо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, </a:t>
            </a:r>
            <a:r>
              <a:rPr lang="en-US" sz="2400" dirty="0" err="1" smtClean="0"/>
              <a:t>заједно</a:t>
            </a:r>
            <a:r>
              <a:rPr lang="en-US" sz="2400" dirty="0" smtClean="0"/>
              <a:t>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ученицима</a:t>
            </a:r>
            <a:r>
              <a:rPr lang="en-US" sz="2400" dirty="0" smtClean="0"/>
              <a:t> </a:t>
            </a:r>
            <a:r>
              <a:rPr lang="en-US" sz="2400" dirty="0" err="1" smtClean="0"/>
              <a:t>из</a:t>
            </a:r>
            <a:r>
              <a:rPr lang="en-US" sz="2400" dirty="0" smtClean="0"/>
              <a:t> </a:t>
            </a:r>
            <a:r>
              <a:rPr lang="en-US" sz="2400" dirty="0" err="1" smtClean="0"/>
              <a:t>других</a:t>
            </a:r>
            <a:r>
              <a:rPr lang="en-US" sz="2400" dirty="0" smtClean="0"/>
              <a:t> </a:t>
            </a:r>
            <a:r>
              <a:rPr lang="en-US" sz="2400" dirty="0" err="1" smtClean="0"/>
              <a:t>земаља</a:t>
            </a:r>
            <a:r>
              <a:rPr lang="en-US" sz="2400" dirty="0" smtClean="0"/>
              <a:t> </a:t>
            </a:r>
            <a:r>
              <a:rPr lang="en-US" sz="2400" dirty="0" err="1" smtClean="0"/>
              <a:t>учествовали</a:t>
            </a:r>
            <a:r>
              <a:rPr lang="en-US" sz="2400" dirty="0" smtClean="0"/>
              <a:t> у </a:t>
            </a:r>
            <a:r>
              <a:rPr lang="en-US" sz="2400" dirty="0" err="1" smtClean="0"/>
              <a:t>разним</a:t>
            </a:r>
            <a:r>
              <a:rPr lang="en-US" sz="2400" dirty="0" smtClean="0"/>
              <a:t> </a:t>
            </a:r>
            <a:r>
              <a:rPr lang="en-US" sz="2400" dirty="0" err="1" smtClean="0"/>
              <a:t>активностима</a:t>
            </a:r>
            <a:r>
              <a:rPr lang="en-US" sz="2400" dirty="0" smtClean="0"/>
              <a:t>, </a:t>
            </a:r>
            <a:r>
              <a:rPr lang="en-US" sz="2400" dirty="0" err="1" smtClean="0"/>
              <a:t>играма</a:t>
            </a:r>
            <a:r>
              <a:rPr lang="en-US" sz="2400" dirty="0" smtClean="0"/>
              <a:t> и </a:t>
            </a:r>
            <a:r>
              <a:rPr lang="en-US" sz="2400" dirty="0" err="1" smtClean="0"/>
              <a:t>радионицама</a:t>
            </a:r>
            <a:r>
              <a:rPr lang="en-US" sz="2400" dirty="0" smtClean="0"/>
              <a:t> у </a:t>
            </a:r>
            <a:r>
              <a:rPr lang="en-US" sz="2400" dirty="0" err="1" smtClean="0"/>
              <a:t>циљу</a:t>
            </a:r>
            <a:r>
              <a:rPr lang="en-US" sz="2400" dirty="0" smtClean="0"/>
              <a:t> </a:t>
            </a:r>
            <a:r>
              <a:rPr lang="en-US" sz="2400" dirty="0" err="1" smtClean="0"/>
              <a:t>промоције</a:t>
            </a:r>
            <a:r>
              <a:rPr lang="en-US" sz="2400" dirty="0" smtClean="0"/>
              <a:t> </a:t>
            </a:r>
            <a:r>
              <a:rPr lang="en-US" sz="2400" dirty="0" err="1" smtClean="0"/>
              <a:t>инклузије</a:t>
            </a:r>
            <a:r>
              <a:rPr lang="en-US" sz="2400" dirty="0" smtClean="0"/>
              <a:t> и </a:t>
            </a:r>
            <a:r>
              <a:rPr lang="en-US" sz="2400" dirty="0" err="1" smtClean="0"/>
              <a:t>толеранције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4" name="Picture 3" descr="C:\Users\Min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455" y="261257"/>
            <a:ext cx="1388927" cy="1875341"/>
          </a:xfrm>
          <a:prstGeom prst="rect">
            <a:avLst/>
          </a:prstGeom>
          <a:noFill/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xmlns="" id="{C055E0C3-B03F-4AB6-9D19-64597564D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04" y="5641227"/>
            <a:ext cx="2490164" cy="711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7513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93502" y="1944129"/>
            <a:ext cx="2258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Дочек ученика школе домаћина у Измиру (ВИДЕО)</a:t>
            </a:r>
            <a:endParaRPr lang="sr-Latn-RS" dirty="0"/>
          </a:p>
        </p:txBody>
      </p:sp>
      <p:pic>
        <p:nvPicPr>
          <p:cNvPr id="5" name="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9086" y="478766"/>
            <a:ext cx="7571118" cy="5678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70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viber_image_2025-08-27_09-46-37-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17" y="496388"/>
            <a:ext cx="4667795" cy="350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viber_image_2025-08-27_09-46-37-6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9613" y="1854926"/>
            <a:ext cx="5634444" cy="422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iber_image_2025-08-27_09-46-38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2674" y="323305"/>
            <a:ext cx="7929154" cy="594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viber_image_2025-08-27_09-46-37-4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154" y="613954"/>
            <a:ext cx="4127863" cy="550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viber_image_2025-08-27_09-46-37-4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3050" y="2076995"/>
            <a:ext cx="4824547" cy="361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ber_image_2025-08-27_09-46-37-3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366" y="574766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viber_image_2025-08-27_10-11-58-2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0"/>
            <a:ext cx="5943600" cy="4457700"/>
          </a:xfrm>
          <a:prstGeom prst="rect">
            <a:avLst/>
          </a:prstGeom>
          <a:noFill/>
        </p:spPr>
      </p:pic>
      <p:pic>
        <p:nvPicPr>
          <p:cNvPr id="51206" name="Picture 6" descr="viber_image_2025-08-27_10-11-58-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39700"/>
            <a:ext cx="5943600" cy="4457700"/>
          </a:xfrm>
          <a:prstGeom prst="rect">
            <a:avLst/>
          </a:prstGeom>
          <a:noFill/>
        </p:spPr>
      </p:pic>
      <p:pic>
        <p:nvPicPr>
          <p:cNvPr id="51205" name="Picture 5" descr="viber_image_2025-08-27_10-11-58-6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297400"/>
            <a:ext cx="5943600" cy="7924800"/>
          </a:xfrm>
          <a:prstGeom prst="rect">
            <a:avLst/>
          </a:prstGeom>
          <a:noFill/>
        </p:spPr>
      </p:pic>
      <p:pic>
        <p:nvPicPr>
          <p:cNvPr id="51204" name="Picture 4" descr="viber_image_2025-08-27_10-11-58-7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222200"/>
            <a:ext cx="5943600" cy="7924800"/>
          </a:xfrm>
          <a:prstGeom prst="rect">
            <a:avLst/>
          </a:prstGeom>
          <a:noFill/>
        </p:spPr>
      </p:pic>
      <p:pic>
        <p:nvPicPr>
          <p:cNvPr id="51203" name="Picture 3" descr="viber_image_2025-08-27_09-45-05-0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147000"/>
            <a:ext cx="5943600" cy="7924800"/>
          </a:xfrm>
          <a:prstGeom prst="rect">
            <a:avLst/>
          </a:prstGeom>
          <a:noFill/>
        </p:spPr>
      </p:pic>
      <p:pic>
        <p:nvPicPr>
          <p:cNvPr id="51202" name="Picture 2" descr="viber_image_2025-08-27_09-45-05-0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071800"/>
            <a:ext cx="5943600" cy="4457700"/>
          </a:xfrm>
          <a:prstGeom prst="rect">
            <a:avLst/>
          </a:prstGeom>
          <a:noFill/>
        </p:spPr>
      </p:pic>
      <p:pic>
        <p:nvPicPr>
          <p:cNvPr id="51201" name="Picture 1" descr="viber_image_2025-08-27_09-45-05-2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529500"/>
            <a:ext cx="5943600" cy="4457700"/>
          </a:xfrm>
          <a:prstGeom prst="rect">
            <a:avLst/>
          </a:prstGeom>
          <a:noFill/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4950821" y="705223"/>
            <a:ext cx="412786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Завршни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састанак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одржан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крајем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јула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почетком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августа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Фокшани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Румунија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Састанку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присуствовали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иректор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помоћник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иректора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Констатована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успешна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сарадња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свих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учесника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задовољство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због</a:t>
            </a:r>
            <a:r>
              <a:rPr kumimoji="0" lang="sr-Cyrl-R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испуњен</a:t>
            </a: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циљева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Пројекта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4998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 descr="viber_image_2025-08-27_10-11-58-2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400" y="792353"/>
            <a:ext cx="3855944" cy="5141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viber_image_2025-08-27_10-11-58-2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205" y="979715"/>
            <a:ext cx="5760720" cy="432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viber_image_2025-08-27_10-11-58-6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6458" y="1101632"/>
            <a:ext cx="3239590" cy="431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viber_image_2025-08-27_10-11-58-7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406" y="509450"/>
            <a:ext cx="4229101" cy="56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viber_image_2025-08-27_09-45-05-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742" y="653143"/>
            <a:ext cx="3892731" cy="519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3200" b="1" u="sng" dirty="0" smtClean="0"/>
              <a:t>Организације и школе учеснице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1825625"/>
            <a:ext cx="10779034" cy="4351338"/>
          </a:xfrm>
        </p:spPr>
        <p:txBody>
          <a:bodyPr/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Пројектом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је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координирала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Şcoala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Gimnazială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Valeriu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Cotea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Vidra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Румунија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и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реализован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је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сарадњи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Primaria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Vidra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Румунија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Şcoala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Gimnazială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Pufeşti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Румунија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Primăria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Pufeşti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Румунија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OOU "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Bratstvo-Migjeni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"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Tetovo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Северна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Македонија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Zdruzenie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Gragani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Centar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Edukacija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Razvoj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Tearce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Северна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Македонија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ОШ ,,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Свети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Сава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“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Трстеник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Србија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 ОШ ,,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Јован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Поповић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“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Сремска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Митровица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Србија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Hüseyin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Avni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Ateşoğlu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İlkokulu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Izmir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Турска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и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Buca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İlçe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Milli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Eğitim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Müdürlüğü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Izmir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Турска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ber_image_2025-08-27_09-45-05-2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103" y="225334"/>
            <a:ext cx="8046720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6">
            <a:extLst>
              <a:ext uri="{FF2B5EF4-FFF2-40B4-BE49-F238E27FC236}">
                <a16:creationId xmlns:a16="http://schemas.microsoft.com/office/drawing/2014/main" xmlns="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xmlns="" id="{1561AEE4-4E38-4BAC-976D-E0DE523FC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xmlns="" id="{C055E0C3-B03F-4AB6-9D19-64597564D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0" y="5484472"/>
            <a:ext cx="2490164" cy="711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329"/>
            <a:ext cx="12192000" cy="5849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8486" y="1"/>
            <a:ext cx="678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Како постати активни учесник ЕРАСМУС+ заједнице?</a:t>
            </a: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4280268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698170" y="539076"/>
            <a:ext cx="104938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ХВАЛА НА ПАЖЊИ!</a:t>
            </a:r>
            <a:endParaRPr kumimoji="0" lang="sr-Cyrl-RS" sz="3200" b="1" i="1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ројектни тим ОШ “Свети Сава”, Трстеник</a:t>
            </a:r>
            <a:endParaRPr kumimoji="0" lang="en-US" sz="3200" b="1" i="1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Min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00" y="1848422"/>
            <a:ext cx="3023663" cy="4082576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409405" y="1924391"/>
            <a:ext cx="800753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Гордана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Асентић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директор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sr-Cyrl-RS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Милан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Медар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помоћник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директора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наставник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енглеског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језика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sr-Cyrl-RS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Јелена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Чајетинац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sr-Cyrl-RS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Марина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Стојановић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наставница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српског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језика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Ђорђе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Обрадовић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наставник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енглеског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језика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Наташа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Стаменковић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</a:t>
            </a:r>
            <a:r>
              <a:rPr kumimoji="0" lang="sr-Cyrl-R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sr-Cyrl-R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Тијана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Брођанац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наставница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музичке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културе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Hourglass and a calendar">
            <a:extLst>
              <a:ext uri="{FF2B5EF4-FFF2-40B4-BE49-F238E27FC236}">
                <a16:creationId xmlns:a16="http://schemas.microsoft.com/office/drawing/2014/main" xmlns="" id="{54776C14-99AB-4B4E-8060-F17F688604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986" r="2" b="2"/>
          <a:stretch/>
        </p:blipFill>
        <p:spPr>
          <a:xfrm>
            <a:off x="162417" y="8971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074" name="Picture 2" descr="viber_image_2025-08-27_09-48-52-7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257" y="1658984"/>
            <a:ext cx="4445725" cy="333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38206" y="497209"/>
            <a:ext cx="6217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n-US" sz="2400" dirty="0" err="1" smtClean="0"/>
              <a:t>Први</a:t>
            </a:r>
            <a:r>
              <a:rPr lang="en-US" sz="2400" dirty="0" smtClean="0"/>
              <a:t> </a:t>
            </a:r>
            <a:r>
              <a:rPr lang="en-US" sz="2400" dirty="0" err="1" smtClean="0"/>
              <a:t>радни</a:t>
            </a:r>
            <a:r>
              <a:rPr lang="en-US" sz="2400" dirty="0" smtClean="0"/>
              <a:t> </a:t>
            </a:r>
            <a:r>
              <a:rPr lang="en-US" sz="2400" dirty="0" err="1" smtClean="0"/>
              <a:t>састанак</a:t>
            </a:r>
            <a:r>
              <a:rPr lang="en-US" sz="2400" dirty="0" smtClean="0"/>
              <a:t> </a:t>
            </a:r>
            <a:r>
              <a:rPr lang="en-US" sz="2400" dirty="0" err="1" smtClean="0"/>
              <a:t>одржан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у </a:t>
            </a:r>
            <a:r>
              <a:rPr lang="en-US" sz="2400" dirty="0" err="1" smtClean="0"/>
              <a:t>Румунији</a:t>
            </a:r>
            <a:r>
              <a:rPr lang="en-US" sz="2400" dirty="0" smtClean="0"/>
              <a:t> у </a:t>
            </a:r>
            <a:r>
              <a:rPr lang="en-US" sz="2400" dirty="0" err="1" smtClean="0"/>
              <a:t>октобру</a:t>
            </a:r>
            <a:r>
              <a:rPr lang="en-US" sz="2400" dirty="0" smtClean="0"/>
              <a:t> 2023</a:t>
            </a:r>
            <a:r>
              <a:rPr lang="sr-Cyrl-RS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године</a:t>
            </a:r>
            <a:r>
              <a:rPr lang="sr-Cyrl-RS" sz="2400" dirty="0" smtClean="0"/>
              <a:t>. Нашу школу представљали су</a:t>
            </a:r>
            <a:r>
              <a:rPr lang="en-US" sz="2400" dirty="0" smtClean="0"/>
              <a:t> </a:t>
            </a:r>
            <a:r>
              <a:rPr lang="sr-Cyrl-RS" sz="2400" dirty="0" smtClean="0"/>
              <a:t>д</a:t>
            </a:r>
            <a:r>
              <a:rPr lang="en-US" sz="2400" dirty="0" err="1" smtClean="0"/>
              <a:t>иректор</a:t>
            </a:r>
            <a:r>
              <a:rPr lang="en-US" sz="2400" dirty="0" smtClean="0"/>
              <a:t> </a:t>
            </a:r>
            <a:r>
              <a:rPr lang="en-US" sz="2400" dirty="0" err="1" smtClean="0"/>
              <a:t>школе</a:t>
            </a:r>
            <a:r>
              <a:rPr lang="sr-Cyrl-R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Гордана</a:t>
            </a:r>
            <a:r>
              <a:rPr lang="en-US" sz="2400" dirty="0" smtClean="0"/>
              <a:t> </a:t>
            </a:r>
            <a:r>
              <a:rPr lang="en-US" sz="2400" dirty="0" err="1" smtClean="0"/>
              <a:t>Асентић</a:t>
            </a:r>
            <a:r>
              <a:rPr lang="sr-Cyrl-RS" sz="2400" dirty="0" smtClean="0"/>
              <a:t>, као</a:t>
            </a:r>
            <a:r>
              <a:rPr lang="en-US" sz="2400" dirty="0" smtClean="0"/>
              <a:t> и </a:t>
            </a:r>
            <a:r>
              <a:rPr lang="en-US" sz="2400" dirty="0" err="1" smtClean="0"/>
              <a:t>помоћник</a:t>
            </a:r>
            <a:r>
              <a:rPr lang="en-US" sz="2400" dirty="0" smtClean="0"/>
              <a:t> </a:t>
            </a:r>
            <a:r>
              <a:rPr lang="sr-Cyrl-RS" sz="2400" dirty="0" smtClean="0"/>
              <a:t>д</a:t>
            </a:r>
            <a:r>
              <a:rPr lang="en-US" sz="2400" dirty="0" err="1" smtClean="0"/>
              <a:t>иректора</a:t>
            </a:r>
            <a:r>
              <a:rPr lang="en-US" sz="2400" dirty="0" smtClean="0"/>
              <a:t> </a:t>
            </a:r>
            <a:r>
              <a:rPr lang="en-US" sz="2400" dirty="0" err="1" smtClean="0"/>
              <a:t>Милан</a:t>
            </a:r>
            <a:r>
              <a:rPr lang="en-US" sz="2400" dirty="0" smtClean="0"/>
              <a:t> </a:t>
            </a:r>
            <a:r>
              <a:rPr lang="en-US" sz="2400" dirty="0" err="1" smtClean="0"/>
              <a:t>Медар</a:t>
            </a:r>
            <a:r>
              <a:rPr lang="en-US" sz="2400" dirty="0" smtClean="0"/>
              <a:t>.</a:t>
            </a:r>
            <a:endParaRPr lang="sr-Cyrl-RS" sz="2400" dirty="0" smtClean="0"/>
          </a:p>
        </p:txBody>
      </p:sp>
      <p:pic>
        <p:nvPicPr>
          <p:cNvPr id="3075" name="Picture 3" descr="viber_image_2025-08-27_09-48-52-7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0434" y="3174274"/>
            <a:ext cx="3905795" cy="292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3614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 </a:t>
            </a:r>
            <a:r>
              <a:rPr lang="en-US" dirty="0" err="1" smtClean="0"/>
              <a:t>Почетак</a:t>
            </a:r>
            <a:r>
              <a:rPr lang="en-US" dirty="0" smtClean="0"/>
              <a:t> </a:t>
            </a:r>
            <a:r>
              <a:rPr lang="en-US" dirty="0" err="1" smtClean="0"/>
              <a:t>пројекта</a:t>
            </a:r>
            <a:r>
              <a:rPr lang="en-US" dirty="0" smtClean="0"/>
              <a:t> </a:t>
            </a:r>
            <a:r>
              <a:rPr lang="en-US" dirty="0" err="1" smtClean="0"/>
              <a:t>подразумевао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спровођење</a:t>
            </a:r>
            <a:r>
              <a:rPr lang="en-US" dirty="0" smtClean="0"/>
              <a:t> </a:t>
            </a:r>
            <a:r>
              <a:rPr lang="en-US" dirty="0" err="1" smtClean="0"/>
              <a:t>упитника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ученике</a:t>
            </a:r>
            <a:r>
              <a:rPr lang="en-US" dirty="0" smtClean="0"/>
              <a:t> </a:t>
            </a:r>
            <a:r>
              <a:rPr lang="en-US" dirty="0" err="1" smtClean="0"/>
              <a:t>старијих</a:t>
            </a:r>
            <a:r>
              <a:rPr lang="en-US" dirty="0" smtClean="0"/>
              <a:t> </a:t>
            </a:r>
            <a:r>
              <a:rPr lang="en-US" dirty="0" err="1" smtClean="0"/>
              <a:t>разреда</a:t>
            </a:r>
            <a:r>
              <a:rPr lang="en-US" dirty="0" smtClean="0"/>
              <a:t>, </a:t>
            </a:r>
            <a:r>
              <a:rPr lang="en-US" dirty="0" err="1" smtClean="0"/>
              <a:t>али</a:t>
            </a:r>
            <a:r>
              <a:rPr lang="en-US" dirty="0" smtClean="0"/>
              <a:t> и </a:t>
            </a:r>
            <a:r>
              <a:rPr lang="en-US" dirty="0" err="1" smtClean="0"/>
              <a:t>родитеља</a:t>
            </a:r>
            <a:r>
              <a:rPr lang="en-US" dirty="0" smtClean="0"/>
              <a:t>, </a:t>
            </a:r>
            <a:r>
              <a:rPr lang="en-US" dirty="0" err="1" smtClean="0"/>
              <a:t>наставника</a:t>
            </a:r>
            <a:r>
              <a:rPr lang="en-US" dirty="0" smtClean="0"/>
              <a:t>, </a:t>
            </a:r>
            <a:r>
              <a:rPr lang="en-US" dirty="0" err="1" smtClean="0"/>
              <a:t>представника</a:t>
            </a:r>
            <a:r>
              <a:rPr lang="en-US" dirty="0" smtClean="0"/>
              <a:t> </a:t>
            </a:r>
            <a:r>
              <a:rPr lang="en-US" dirty="0" err="1" smtClean="0"/>
              <a:t>локалне</a:t>
            </a:r>
            <a:r>
              <a:rPr lang="en-US" dirty="0" smtClean="0"/>
              <a:t> </a:t>
            </a:r>
            <a:r>
              <a:rPr lang="en-US" dirty="0" err="1" smtClean="0"/>
              <a:t>самоуправе</a:t>
            </a:r>
            <a:r>
              <a:rPr lang="en-US" dirty="0" smtClean="0"/>
              <a:t> и </a:t>
            </a:r>
            <a:r>
              <a:rPr lang="en-US" dirty="0" err="1" smtClean="0"/>
              <a:t>других</a:t>
            </a:r>
            <a:r>
              <a:rPr lang="en-US" dirty="0" smtClean="0"/>
              <a:t> </a:t>
            </a:r>
            <a:r>
              <a:rPr lang="en-US" dirty="0" err="1" smtClean="0"/>
              <a:t>организација</a:t>
            </a:r>
            <a:r>
              <a:rPr lang="en-US" dirty="0" smtClean="0"/>
              <a:t>,</a:t>
            </a:r>
            <a:r>
              <a:rPr lang="sr-Cyrl-RS" dirty="0" smtClean="0"/>
              <a:t> у вези са</a:t>
            </a:r>
            <a:r>
              <a:rPr lang="en-US" dirty="0" smtClean="0"/>
              <a:t> </a:t>
            </a:r>
            <a:r>
              <a:rPr lang="en-US" dirty="0" err="1" smtClean="0"/>
              <a:t>пој</a:t>
            </a:r>
            <a:r>
              <a:rPr lang="sr-Cyrl-RS" dirty="0" smtClean="0"/>
              <a:t>мом</a:t>
            </a:r>
            <a:r>
              <a:rPr lang="en-US" dirty="0" smtClean="0"/>
              <a:t> </a:t>
            </a:r>
            <a:r>
              <a:rPr lang="en-US" dirty="0" err="1" smtClean="0"/>
              <a:t>инклузије</a:t>
            </a:r>
            <a:r>
              <a:rPr lang="sr-Cyrl-R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односно</a:t>
            </a:r>
            <a:r>
              <a:rPr lang="en-US" dirty="0" smtClean="0"/>
              <a:t> </a:t>
            </a:r>
            <a:r>
              <a:rPr lang="en-US" dirty="0" err="1" smtClean="0"/>
              <a:t>укључености</a:t>
            </a:r>
            <a:r>
              <a:rPr lang="en-US" dirty="0" smtClean="0"/>
              <a:t> </a:t>
            </a:r>
            <a:r>
              <a:rPr lang="en-US" dirty="0" err="1" smtClean="0"/>
              <a:t>свих</a:t>
            </a:r>
            <a:r>
              <a:rPr lang="en-US" dirty="0" smtClean="0"/>
              <a:t> </a:t>
            </a:r>
            <a:r>
              <a:rPr lang="en-US" dirty="0" err="1" smtClean="0"/>
              <a:t>ученика</a:t>
            </a:r>
            <a:r>
              <a:rPr lang="en-US" dirty="0" smtClean="0"/>
              <a:t> у </a:t>
            </a:r>
            <a:r>
              <a:rPr lang="en-US" dirty="0" err="1" smtClean="0"/>
              <a:t>наставне</a:t>
            </a:r>
            <a:r>
              <a:rPr lang="en-US" dirty="0" smtClean="0"/>
              <a:t> и </a:t>
            </a:r>
            <a:r>
              <a:rPr lang="en-US" dirty="0" err="1" smtClean="0"/>
              <a:t>вананаставне</a:t>
            </a:r>
            <a:r>
              <a:rPr lang="en-US" dirty="0" smtClean="0"/>
              <a:t> </a:t>
            </a:r>
            <a:r>
              <a:rPr lang="en-US" dirty="0" err="1" smtClean="0"/>
              <a:t>активности</a:t>
            </a:r>
            <a:r>
              <a:rPr lang="en-US" dirty="0" smtClean="0"/>
              <a:t> и </a:t>
            </a:r>
            <a:r>
              <a:rPr lang="en-US" dirty="0" err="1" smtClean="0"/>
              <a:t>живот</a:t>
            </a:r>
            <a:r>
              <a:rPr lang="en-US" dirty="0" smtClean="0"/>
              <a:t> у </a:t>
            </a:r>
            <a:r>
              <a:rPr lang="en-US" dirty="0" err="1" smtClean="0"/>
              <a:t>школској</a:t>
            </a:r>
            <a:r>
              <a:rPr lang="en-US" dirty="0" smtClean="0"/>
              <a:t> и </a:t>
            </a:r>
            <a:r>
              <a:rPr lang="en-US" dirty="0" err="1" smtClean="0"/>
              <a:t>локалној</a:t>
            </a:r>
            <a:r>
              <a:rPr lang="en-US" dirty="0" smtClean="0"/>
              <a:t> </a:t>
            </a:r>
            <a:r>
              <a:rPr lang="en-US" dirty="0" err="1" smtClean="0"/>
              <a:t>средини</a:t>
            </a:r>
            <a:r>
              <a:rPr lang="en-US" dirty="0" smtClean="0"/>
              <a:t>, </a:t>
            </a:r>
            <a:r>
              <a:rPr lang="en-US" dirty="0" err="1" smtClean="0"/>
              <a:t>али</a:t>
            </a:r>
            <a:r>
              <a:rPr lang="en-US" dirty="0" smtClean="0"/>
              <a:t> и у </a:t>
            </a:r>
            <a:r>
              <a:rPr lang="en-US" dirty="0" err="1" smtClean="0"/>
              <a:t>својој</a:t>
            </a:r>
            <a:r>
              <a:rPr lang="en-US" dirty="0" smtClean="0"/>
              <a:t> </a:t>
            </a:r>
            <a:r>
              <a:rPr lang="en-US" dirty="0" err="1" smtClean="0"/>
              <a:t>земљи</a:t>
            </a:r>
            <a:r>
              <a:rPr lang="en-US" dirty="0" smtClean="0"/>
              <a:t> </a:t>
            </a:r>
            <a:r>
              <a:rPr lang="en-US" dirty="0" err="1" smtClean="0"/>
              <a:t>уопште</a:t>
            </a:r>
            <a:r>
              <a:rPr lang="en-US" dirty="0" smtClean="0"/>
              <a:t>. </a:t>
            </a:r>
            <a:r>
              <a:rPr lang="en-US" dirty="0" err="1" smtClean="0"/>
              <a:t>Такође</a:t>
            </a:r>
            <a:r>
              <a:rPr lang="en-US" dirty="0" smtClean="0"/>
              <a:t>, </a:t>
            </a:r>
            <a:r>
              <a:rPr lang="en-US" dirty="0" err="1" smtClean="0"/>
              <a:t>упитник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формиран</a:t>
            </a:r>
            <a:r>
              <a:rPr lang="en-US" dirty="0" smtClean="0"/>
              <a:t> и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фокус</a:t>
            </a:r>
            <a:r>
              <a:rPr lang="en-US" dirty="0" smtClean="0"/>
              <a:t> </a:t>
            </a:r>
            <a:r>
              <a:rPr lang="en-US" dirty="0" err="1" smtClean="0"/>
              <a:t>групу</a:t>
            </a:r>
            <a:r>
              <a:rPr lang="en-US" dirty="0" smtClean="0"/>
              <a:t>. </a:t>
            </a:r>
            <a:r>
              <a:rPr lang="en-US" dirty="0" err="1" smtClean="0"/>
              <a:t>Питања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односила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значење</a:t>
            </a:r>
            <a:r>
              <a:rPr lang="en-US" dirty="0" smtClean="0"/>
              <a:t> и </a:t>
            </a:r>
            <a:r>
              <a:rPr lang="en-US" dirty="0" err="1" smtClean="0"/>
              <a:t>значај</a:t>
            </a:r>
            <a:r>
              <a:rPr lang="en-US" dirty="0" smtClean="0"/>
              <a:t> </a:t>
            </a:r>
            <a:r>
              <a:rPr lang="en-US" dirty="0" err="1" smtClean="0"/>
              <a:t>инклузије</a:t>
            </a:r>
            <a:r>
              <a:rPr lang="en-US" dirty="0" smtClean="0"/>
              <a:t>, </a:t>
            </a:r>
            <a:r>
              <a:rPr lang="en-US" dirty="0" err="1" smtClean="0"/>
              <a:t>општу</a:t>
            </a:r>
            <a:r>
              <a:rPr lang="en-US" dirty="0" smtClean="0"/>
              <a:t> </a:t>
            </a:r>
            <a:r>
              <a:rPr lang="en-US" dirty="0" err="1" smtClean="0"/>
              <a:t>евалуацију</a:t>
            </a:r>
            <a:r>
              <a:rPr lang="en-US" dirty="0" smtClean="0"/>
              <a:t> </a:t>
            </a:r>
            <a:r>
              <a:rPr lang="en-US" dirty="0" err="1" smtClean="0"/>
              <a:t>образовне</a:t>
            </a:r>
            <a:r>
              <a:rPr lang="en-US" dirty="0" smtClean="0"/>
              <a:t> и </a:t>
            </a:r>
            <a:r>
              <a:rPr lang="en-US" dirty="0" err="1" smtClean="0"/>
              <a:t>социјалне</a:t>
            </a:r>
            <a:r>
              <a:rPr lang="en-US" dirty="0" smtClean="0"/>
              <a:t> </a:t>
            </a:r>
            <a:r>
              <a:rPr lang="en-US" dirty="0" err="1" smtClean="0"/>
              <a:t>инклузије</a:t>
            </a:r>
            <a:r>
              <a:rPr lang="en-US" dirty="0" smtClean="0"/>
              <a:t>, </a:t>
            </a:r>
            <a:r>
              <a:rPr lang="en-US" dirty="0" err="1" smtClean="0"/>
              <a:t>сугестије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повећање</a:t>
            </a:r>
            <a:r>
              <a:rPr lang="en-US" dirty="0" smtClean="0"/>
              <a:t> </a:t>
            </a:r>
            <a:r>
              <a:rPr lang="en-US" dirty="0" err="1" smtClean="0"/>
              <a:t>образовне</a:t>
            </a:r>
            <a:r>
              <a:rPr lang="en-US" dirty="0" smtClean="0"/>
              <a:t> </a:t>
            </a:r>
            <a:r>
              <a:rPr lang="en-US" dirty="0" err="1" smtClean="0"/>
              <a:t>инклузије</a:t>
            </a:r>
            <a:r>
              <a:rPr lang="en-US" dirty="0" smtClean="0"/>
              <a:t>.</a:t>
            </a:r>
            <a:r>
              <a:rPr lang="sr-Cyrl-RS" dirty="0" smtClean="0"/>
              <a:t> 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C055E0C3-B03F-4AB6-9D19-64597564D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86" y="268714"/>
            <a:ext cx="3195560" cy="913017"/>
          </a:xfrm>
          <a:prstGeom prst="rect">
            <a:avLst/>
          </a:prstGeom>
        </p:spPr>
      </p:pic>
      <p:pic>
        <p:nvPicPr>
          <p:cNvPr id="5" name="Picture 3" descr="C:\Users\Min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324" y="0"/>
            <a:ext cx="1388927" cy="1875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DDC3B-1D83-44EC-9AA0-56BA2B979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Циљеви: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Главни</a:t>
            </a:r>
            <a:r>
              <a:rPr lang="en-US" sz="1800" dirty="0" smtClean="0"/>
              <a:t> </a:t>
            </a:r>
            <a:r>
              <a:rPr lang="en-US" sz="1800" dirty="0" err="1" smtClean="0"/>
              <a:t>циљ</a:t>
            </a:r>
            <a:r>
              <a:rPr lang="en-US" sz="1800" dirty="0" smtClean="0"/>
              <a:t> </a:t>
            </a:r>
            <a:r>
              <a:rPr lang="en-US" sz="1800" dirty="0" err="1" smtClean="0"/>
              <a:t>наше</a:t>
            </a:r>
            <a:r>
              <a:rPr lang="en-US" sz="1800" dirty="0" smtClean="0"/>
              <a:t> </a:t>
            </a:r>
            <a:r>
              <a:rPr lang="en-US" sz="1800" dirty="0" err="1" smtClean="0"/>
              <a:t>анализе</a:t>
            </a:r>
            <a:r>
              <a:rPr lang="en-US" sz="1800" dirty="0" smtClean="0"/>
              <a:t> </a:t>
            </a:r>
            <a:r>
              <a:rPr lang="en-US" sz="1800" dirty="0" err="1" smtClean="0"/>
              <a:t>је</a:t>
            </a:r>
            <a:r>
              <a:rPr lang="en-US" sz="1800" dirty="0" smtClean="0"/>
              <a:t> </a:t>
            </a:r>
            <a:r>
              <a:rPr lang="en-US" sz="1800" dirty="0" err="1" smtClean="0"/>
              <a:t>да</a:t>
            </a:r>
            <a:r>
              <a:rPr lang="en-US" sz="1800" dirty="0" smtClean="0"/>
              <a:t> </a:t>
            </a:r>
            <a:r>
              <a:rPr lang="en-US" sz="1800" dirty="0" err="1" smtClean="0"/>
              <a:t>идентификујемо</a:t>
            </a:r>
            <a:r>
              <a:rPr lang="en-US" sz="1800" dirty="0" smtClean="0"/>
              <a:t> </a:t>
            </a:r>
            <a:r>
              <a:rPr lang="en-US" sz="1800" dirty="0" err="1" smtClean="0"/>
              <a:t>најефикасније</a:t>
            </a:r>
            <a:r>
              <a:rPr lang="en-US" sz="1800" dirty="0" smtClean="0"/>
              <a:t> </a:t>
            </a:r>
            <a:r>
              <a:rPr lang="en-US" sz="1800" dirty="0" err="1" smtClean="0"/>
              <a:t>активности</a:t>
            </a:r>
            <a:r>
              <a:rPr lang="en-US" sz="1800" dirty="0" smtClean="0"/>
              <a:t> </a:t>
            </a:r>
            <a:r>
              <a:rPr lang="en-US" sz="1800" dirty="0" err="1" smtClean="0"/>
              <a:t>које</a:t>
            </a:r>
            <a:r>
              <a:rPr lang="en-US" sz="1800" dirty="0" smtClean="0"/>
              <a:t> </a:t>
            </a:r>
            <a:r>
              <a:rPr lang="en-US" sz="1800" dirty="0" err="1" smtClean="0"/>
              <a:t>би</a:t>
            </a:r>
            <a:r>
              <a:rPr lang="en-US" sz="1800" dirty="0" smtClean="0"/>
              <a:t> </a:t>
            </a:r>
            <a:r>
              <a:rPr lang="en-US" sz="1800" dirty="0" err="1" smtClean="0"/>
              <a:t>се</a:t>
            </a:r>
            <a:r>
              <a:rPr lang="en-US" sz="1800" dirty="0" smtClean="0"/>
              <a:t> </a:t>
            </a:r>
            <a:r>
              <a:rPr lang="en-US" sz="1800" dirty="0" err="1" smtClean="0"/>
              <a:t>могле</a:t>
            </a:r>
            <a:r>
              <a:rPr lang="en-US" sz="1800" dirty="0" smtClean="0"/>
              <a:t> </a:t>
            </a:r>
            <a:r>
              <a:rPr lang="en-US" sz="1800" dirty="0" err="1" smtClean="0"/>
              <a:t>спровести</a:t>
            </a:r>
            <a:r>
              <a:rPr lang="en-US" sz="1800" dirty="0" smtClean="0"/>
              <a:t> у </a:t>
            </a:r>
            <a:r>
              <a:rPr lang="en-US" sz="1800" dirty="0" err="1" smtClean="0"/>
              <a:t>циљу</a:t>
            </a:r>
            <a:r>
              <a:rPr lang="en-US" sz="1800" dirty="0" smtClean="0"/>
              <a:t> </a:t>
            </a:r>
            <a:r>
              <a:rPr lang="en-US" sz="1800" dirty="0" err="1" smtClean="0"/>
              <a:t>побољшања</a:t>
            </a:r>
            <a:r>
              <a:rPr lang="en-US" sz="1800" dirty="0" smtClean="0"/>
              <a:t> </a:t>
            </a:r>
            <a:r>
              <a:rPr lang="en-US" sz="1800" dirty="0" err="1" smtClean="0"/>
              <a:t>образовне</a:t>
            </a:r>
            <a:r>
              <a:rPr lang="en-US" sz="1800" dirty="0" smtClean="0"/>
              <a:t> </a:t>
            </a:r>
            <a:r>
              <a:rPr lang="en-US" sz="1800" dirty="0" err="1" smtClean="0"/>
              <a:t>инклузивности</a:t>
            </a:r>
            <a:r>
              <a:rPr lang="en-US" sz="1800" dirty="0" smtClean="0"/>
              <a:t> у </a:t>
            </a:r>
            <a:r>
              <a:rPr lang="en-US" sz="1800" dirty="0" err="1" smtClean="0"/>
              <a:t>четири</a:t>
            </a:r>
            <a:r>
              <a:rPr lang="en-US" sz="1800" dirty="0" smtClean="0"/>
              <a:t> </a:t>
            </a:r>
            <a:r>
              <a:rPr lang="en-US" sz="1800" dirty="0" err="1" smtClean="0"/>
              <a:t>земље</a:t>
            </a:r>
            <a:r>
              <a:rPr lang="en-US" sz="1800" dirty="0" smtClean="0"/>
              <a:t> </a:t>
            </a:r>
            <a:r>
              <a:rPr lang="en-US" sz="1800" dirty="0" err="1" smtClean="0"/>
              <a:t>укључене</a:t>
            </a:r>
            <a:r>
              <a:rPr lang="en-US" sz="1800" dirty="0" smtClean="0"/>
              <a:t> у </a:t>
            </a:r>
            <a:r>
              <a:rPr lang="en-US" sz="1800" dirty="0" err="1" smtClean="0"/>
              <a:t>наше</a:t>
            </a:r>
            <a:r>
              <a:rPr lang="en-US" sz="1800" dirty="0" smtClean="0"/>
              <a:t> </a:t>
            </a:r>
            <a:r>
              <a:rPr lang="en-US" sz="1800" dirty="0" err="1" smtClean="0"/>
              <a:t>истраживање</a:t>
            </a:r>
            <a:r>
              <a:rPr lang="en-US" sz="1800" dirty="0" smtClean="0"/>
              <a:t>: </a:t>
            </a:r>
            <a:r>
              <a:rPr lang="en-US" sz="1800" dirty="0" err="1" smtClean="0"/>
              <a:t>Румунији</a:t>
            </a:r>
            <a:r>
              <a:rPr lang="en-US" sz="1800" dirty="0" smtClean="0"/>
              <a:t>, </a:t>
            </a:r>
            <a:r>
              <a:rPr lang="en-US" sz="1800" dirty="0" err="1" smtClean="0"/>
              <a:t>Северној</a:t>
            </a:r>
            <a:r>
              <a:rPr lang="en-US" sz="1800" dirty="0" smtClean="0"/>
              <a:t> </a:t>
            </a:r>
            <a:r>
              <a:rPr lang="en-US" sz="1800" dirty="0" err="1" smtClean="0"/>
              <a:t>Македонији</a:t>
            </a:r>
            <a:r>
              <a:rPr lang="en-US" sz="1800" dirty="0" smtClean="0"/>
              <a:t>, </a:t>
            </a:r>
            <a:r>
              <a:rPr lang="en-US" sz="1800" dirty="0" err="1" smtClean="0"/>
              <a:t>Србији</a:t>
            </a:r>
            <a:r>
              <a:rPr lang="en-US" sz="1800" dirty="0" smtClean="0"/>
              <a:t> и </a:t>
            </a:r>
            <a:r>
              <a:rPr lang="en-US" sz="1800" dirty="0" err="1" smtClean="0"/>
              <a:t>Турској</a:t>
            </a:r>
            <a:r>
              <a:rPr lang="en-US" sz="1800" dirty="0" smtClean="0"/>
              <a:t> </a:t>
            </a:r>
            <a:r>
              <a:rPr lang="sr-Cyrl-RS" sz="1800" dirty="0" smtClean="0"/>
              <a:t>и то </a:t>
            </a:r>
            <a:r>
              <a:rPr lang="en-US" sz="1800" dirty="0" err="1" smtClean="0"/>
              <a:t>кроз</a:t>
            </a:r>
            <a:r>
              <a:rPr lang="en-US" sz="1800" dirty="0" smtClean="0"/>
              <a:t> </a:t>
            </a:r>
            <a:r>
              <a:rPr lang="en-US" sz="1800" dirty="0" err="1" smtClean="0"/>
              <a:t>вишедимензионалну</a:t>
            </a:r>
            <a:r>
              <a:rPr lang="en-US" sz="1800" dirty="0" smtClean="0"/>
              <a:t> и </a:t>
            </a:r>
            <a:r>
              <a:rPr lang="en-US" sz="1800" dirty="0" err="1" smtClean="0"/>
              <a:t>анализу</a:t>
            </a:r>
            <a:r>
              <a:rPr lang="en-US" sz="1800" dirty="0" smtClean="0"/>
              <a:t> </a:t>
            </a:r>
            <a:r>
              <a:rPr lang="en-US" sz="1800" dirty="0" err="1" smtClean="0"/>
              <a:t>више</a:t>
            </a:r>
            <a:r>
              <a:rPr lang="en-US" sz="1800" dirty="0" smtClean="0"/>
              <a:t> </a:t>
            </a:r>
            <a:r>
              <a:rPr lang="en-US" sz="1800" dirty="0" err="1" smtClean="0"/>
              <a:t>испитаника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Оперативни</a:t>
            </a:r>
            <a:r>
              <a:rPr lang="en-US" sz="1800" dirty="0" smtClean="0"/>
              <a:t> </a:t>
            </a:r>
            <a:r>
              <a:rPr lang="en-US" sz="1800" dirty="0" err="1" smtClean="0"/>
              <a:t>циљеви</a:t>
            </a:r>
            <a:r>
              <a:rPr lang="en-US" sz="1800" dirty="0" smtClean="0"/>
              <a:t> </a:t>
            </a:r>
            <a:r>
              <a:rPr lang="en-US" sz="1800" dirty="0" err="1" smtClean="0"/>
              <a:t>су</a:t>
            </a:r>
            <a:r>
              <a:rPr lang="en-US" sz="1800" dirty="0" smtClean="0"/>
              <a:t>:</a:t>
            </a:r>
            <a:br>
              <a:rPr lang="en-US" sz="1800" dirty="0" smtClean="0"/>
            </a:br>
            <a:r>
              <a:rPr lang="en-US" sz="1800" dirty="0" smtClean="0"/>
              <a:t>1. </a:t>
            </a:r>
            <a:r>
              <a:rPr lang="en-US" sz="1800" dirty="0" err="1" smtClean="0"/>
              <a:t>идентифик</a:t>
            </a:r>
            <a:r>
              <a:rPr lang="sr-Cyrl-RS" sz="1800" dirty="0" smtClean="0"/>
              <a:t>ација </a:t>
            </a:r>
            <a:r>
              <a:rPr lang="en-US" sz="1800" dirty="0" err="1" smtClean="0"/>
              <a:t>перспектив</a:t>
            </a:r>
            <a:r>
              <a:rPr lang="sr-Cyrl-RS" sz="1800" dirty="0" smtClean="0"/>
              <a:t>е </a:t>
            </a:r>
            <a:r>
              <a:rPr lang="en-US" sz="1800" dirty="0" err="1" smtClean="0"/>
              <a:t>ученика</a:t>
            </a:r>
            <a:r>
              <a:rPr lang="en-US" sz="1800" dirty="0" smtClean="0"/>
              <a:t>, </a:t>
            </a:r>
            <a:r>
              <a:rPr lang="en-US" sz="1800" dirty="0" err="1" smtClean="0"/>
              <a:t>родитеља</a:t>
            </a:r>
            <a:r>
              <a:rPr lang="en-US" sz="1800" dirty="0" smtClean="0"/>
              <a:t> и </a:t>
            </a:r>
            <a:r>
              <a:rPr lang="en-US" sz="1800" dirty="0" err="1" smtClean="0"/>
              <a:t>стручњака</a:t>
            </a:r>
            <a:r>
              <a:rPr lang="en-US" sz="1800" dirty="0" smtClean="0"/>
              <a:t> о </a:t>
            </a:r>
            <a:r>
              <a:rPr lang="en-US" sz="1800" dirty="0" err="1" smtClean="0"/>
              <a:t>образовној</a:t>
            </a:r>
            <a:r>
              <a:rPr lang="en-US" sz="1800" dirty="0" smtClean="0"/>
              <a:t> </a:t>
            </a:r>
            <a:r>
              <a:rPr lang="en-US" sz="1800" dirty="0" err="1" smtClean="0"/>
              <a:t>инклузивности</a:t>
            </a:r>
            <a:r>
              <a:rPr lang="en-US" sz="1800" dirty="0" smtClean="0"/>
              <a:t>, </a:t>
            </a:r>
            <a:r>
              <a:rPr lang="en-US" sz="1800" dirty="0" err="1" smtClean="0"/>
              <a:t>са</a:t>
            </a:r>
            <a:r>
              <a:rPr lang="en-US" sz="1800" dirty="0" smtClean="0"/>
              <a:t> </a:t>
            </a:r>
            <a:r>
              <a:rPr lang="en-US" sz="1800" dirty="0" err="1" smtClean="0"/>
              <a:t>фокусом</a:t>
            </a:r>
            <a:r>
              <a:rPr lang="en-US" sz="1800" dirty="0" smtClean="0"/>
              <a:t> </a:t>
            </a:r>
            <a:r>
              <a:rPr lang="en-US" sz="1800" dirty="0" err="1" smtClean="0"/>
              <a:t>на</a:t>
            </a:r>
            <a:r>
              <a:rPr lang="en-US" sz="1800" dirty="0" smtClean="0"/>
              <a:t> </a:t>
            </a:r>
            <a:r>
              <a:rPr lang="en-US" sz="1800" dirty="0" err="1" smtClean="0"/>
              <a:t>препоручене</a:t>
            </a:r>
            <a:r>
              <a:rPr lang="en-US" sz="1800" dirty="0" smtClean="0"/>
              <a:t> </a:t>
            </a:r>
            <a:r>
              <a:rPr lang="en-US" sz="1800" dirty="0" err="1" smtClean="0"/>
              <a:t>активности</a:t>
            </a:r>
            <a:r>
              <a:rPr lang="en-US" sz="1800" dirty="0" smtClean="0"/>
              <a:t> </a:t>
            </a:r>
            <a:r>
              <a:rPr lang="en-US" sz="1800" dirty="0" err="1" smtClean="0"/>
              <a:t>за</a:t>
            </a:r>
            <a:r>
              <a:rPr lang="en-US" sz="1800" dirty="0" smtClean="0"/>
              <a:t> </a:t>
            </a:r>
            <a:r>
              <a:rPr lang="en-US" sz="1800" dirty="0" err="1" smtClean="0"/>
              <a:t>унапређење</a:t>
            </a:r>
            <a:r>
              <a:rPr lang="en-US" sz="1800" dirty="0" smtClean="0"/>
              <a:t> </a:t>
            </a:r>
            <a:r>
              <a:rPr lang="en-US" sz="1800" dirty="0" err="1" smtClean="0"/>
              <a:t>инклузије</a:t>
            </a:r>
            <a:r>
              <a:rPr lang="en-US" sz="1800" dirty="0" smtClean="0"/>
              <a:t> </a:t>
            </a:r>
            <a:r>
              <a:rPr lang="en-US" sz="1800" dirty="0" err="1" smtClean="0"/>
              <a:t>на</a:t>
            </a:r>
            <a:r>
              <a:rPr lang="en-US" sz="1800" dirty="0" smtClean="0"/>
              <a:t> </a:t>
            </a:r>
            <a:r>
              <a:rPr lang="en-US" sz="1800" dirty="0" err="1" smtClean="0"/>
              <a:t>основу</a:t>
            </a:r>
            <a:r>
              <a:rPr lang="en-US" sz="1800" dirty="0" smtClean="0"/>
              <a:t> </a:t>
            </a:r>
            <a:r>
              <a:rPr lang="en-US" sz="1800" dirty="0" err="1" smtClean="0"/>
              <a:t>специфичног</a:t>
            </a:r>
            <a:r>
              <a:rPr lang="en-US" sz="1800" dirty="0" smtClean="0"/>
              <a:t> </a:t>
            </a:r>
            <a:r>
              <a:rPr lang="en-US" sz="1800" dirty="0" err="1" smtClean="0"/>
              <a:t>знања</a:t>
            </a:r>
            <a:r>
              <a:rPr lang="en-US" sz="1800" dirty="0" smtClean="0"/>
              <a:t> </a:t>
            </a:r>
            <a:r>
              <a:rPr lang="en-US" sz="1800" dirty="0" err="1" smtClean="0"/>
              <a:t>које</a:t>
            </a:r>
            <a:r>
              <a:rPr lang="en-US" sz="1800" dirty="0" smtClean="0"/>
              <a:t> </a:t>
            </a:r>
            <a:r>
              <a:rPr lang="en-US" sz="1800" dirty="0" err="1" smtClean="0"/>
              <a:t>сваки</a:t>
            </a:r>
            <a:r>
              <a:rPr lang="en-US" sz="1800" dirty="0" smtClean="0"/>
              <a:t> </a:t>
            </a:r>
            <a:r>
              <a:rPr lang="en-US" sz="1800" dirty="0" err="1" smtClean="0"/>
              <a:t>образовни</a:t>
            </a:r>
            <a:r>
              <a:rPr lang="en-US" sz="1800" dirty="0" smtClean="0"/>
              <a:t> </a:t>
            </a:r>
            <a:r>
              <a:rPr lang="en-US" sz="1800" dirty="0" err="1" smtClean="0"/>
              <a:t>актер</a:t>
            </a:r>
            <a:r>
              <a:rPr lang="en-US" sz="1800" dirty="0" smtClean="0"/>
              <a:t> </a:t>
            </a:r>
            <a:r>
              <a:rPr lang="en-US" sz="1800" dirty="0" err="1" smtClean="0"/>
              <a:t>има</a:t>
            </a:r>
            <a:r>
              <a:rPr lang="en-US" sz="1800" dirty="0" smtClean="0"/>
              <a:t>;</a:t>
            </a:r>
            <a:br>
              <a:rPr lang="en-US" sz="1800" dirty="0" smtClean="0"/>
            </a:br>
            <a:r>
              <a:rPr lang="en-US" sz="1800" dirty="0" smtClean="0"/>
              <a:t>2. </a:t>
            </a:r>
            <a:r>
              <a:rPr lang="en-US" sz="1800" dirty="0" err="1" smtClean="0"/>
              <a:t>истражити</a:t>
            </a:r>
            <a:r>
              <a:rPr lang="en-US" sz="1800" dirty="0" smtClean="0"/>
              <a:t> </a:t>
            </a:r>
            <a:r>
              <a:rPr lang="en-US" sz="1800" dirty="0" err="1" smtClean="0"/>
              <a:t>међукултуралне</a:t>
            </a:r>
            <a:r>
              <a:rPr lang="en-US" sz="1800" dirty="0" smtClean="0"/>
              <a:t> </a:t>
            </a:r>
            <a:r>
              <a:rPr lang="en-US" sz="1800" dirty="0" err="1" smtClean="0"/>
              <a:t>разлике</a:t>
            </a:r>
            <a:r>
              <a:rPr lang="en-US" sz="1800" dirty="0" smtClean="0"/>
              <a:t> у </a:t>
            </a:r>
            <a:r>
              <a:rPr lang="en-US" sz="1800" dirty="0" err="1" smtClean="0"/>
              <a:t>знању</a:t>
            </a:r>
            <a:r>
              <a:rPr lang="en-US" sz="1800" dirty="0" smtClean="0"/>
              <a:t> о </a:t>
            </a:r>
            <a:r>
              <a:rPr lang="en-US" sz="1800" dirty="0" err="1" smtClean="0"/>
              <a:t>образовној</a:t>
            </a:r>
            <a:r>
              <a:rPr lang="en-US" sz="1800" dirty="0" smtClean="0"/>
              <a:t> </a:t>
            </a:r>
            <a:r>
              <a:rPr lang="en-US" sz="1800" dirty="0" err="1" smtClean="0"/>
              <a:t>инклузивности</a:t>
            </a:r>
            <a:r>
              <a:rPr lang="en-US" sz="1800" dirty="0" smtClean="0"/>
              <a:t> и </a:t>
            </a:r>
            <a:r>
              <a:rPr lang="en-US" sz="1800" dirty="0" err="1" smtClean="0"/>
              <a:t>потенцијалним</a:t>
            </a:r>
            <a:r>
              <a:rPr lang="en-US" sz="1800" dirty="0" smtClean="0"/>
              <a:t> </a:t>
            </a:r>
            <a:r>
              <a:rPr lang="en-US" sz="1800" dirty="0" err="1" smtClean="0"/>
              <a:t>активностима</a:t>
            </a:r>
            <a:r>
              <a:rPr lang="en-US" sz="1800" dirty="0" smtClean="0"/>
              <a:t> </a:t>
            </a:r>
            <a:r>
              <a:rPr lang="en-US" sz="1800" dirty="0" err="1" smtClean="0"/>
              <a:t>за</a:t>
            </a:r>
            <a:r>
              <a:rPr lang="en-US" sz="1800" dirty="0" smtClean="0"/>
              <a:t> </a:t>
            </a:r>
            <a:r>
              <a:rPr lang="en-US" sz="1800" dirty="0" err="1" smtClean="0"/>
              <a:t>његово</a:t>
            </a:r>
            <a:r>
              <a:rPr lang="en-US" sz="1800" dirty="0" smtClean="0"/>
              <a:t> </a:t>
            </a:r>
            <a:r>
              <a:rPr lang="en-US" sz="1800" dirty="0" err="1" smtClean="0"/>
              <a:t>унапређење</a:t>
            </a:r>
            <a:r>
              <a:rPr lang="en-US" sz="1800" dirty="0" smtClean="0"/>
              <a:t>;</a:t>
            </a:r>
            <a:br>
              <a:rPr lang="en-US" sz="1800" dirty="0" smtClean="0"/>
            </a:br>
            <a:r>
              <a:rPr lang="en-US" sz="1800" dirty="0" smtClean="0"/>
              <a:t>3. </a:t>
            </a:r>
            <a:r>
              <a:rPr lang="en-US" sz="1800" dirty="0" err="1" smtClean="0"/>
              <a:t>анализирати</a:t>
            </a:r>
            <a:r>
              <a:rPr lang="en-US" sz="1800" dirty="0" smtClean="0"/>
              <a:t> </a:t>
            </a:r>
            <a:r>
              <a:rPr lang="en-US" sz="1800" dirty="0" err="1" smtClean="0"/>
              <a:t>свест</a:t>
            </a:r>
            <a:r>
              <a:rPr lang="en-US" sz="1800" dirty="0" smtClean="0"/>
              <a:t> о </a:t>
            </a:r>
            <a:r>
              <a:rPr lang="en-US" sz="1800" dirty="0" err="1" smtClean="0"/>
              <a:t>позитивним</a:t>
            </a:r>
            <a:r>
              <a:rPr lang="en-US" sz="1800" dirty="0" smtClean="0"/>
              <a:t> </a:t>
            </a:r>
            <a:r>
              <a:rPr lang="en-US" sz="1800" dirty="0" err="1" smtClean="0"/>
              <a:t>последицама</a:t>
            </a:r>
            <a:r>
              <a:rPr lang="en-US" sz="1800" dirty="0" smtClean="0"/>
              <a:t> </a:t>
            </a:r>
            <a:r>
              <a:rPr lang="en-US" sz="1800" dirty="0" err="1" smtClean="0"/>
              <a:t>инклузије</a:t>
            </a:r>
            <a:r>
              <a:rPr lang="en-US" sz="1800" dirty="0" smtClean="0"/>
              <a:t> и </a:t>
            </a:r>
            <a:r>
              <a:rPr lang="en-US" sz="1800" dirty="0" err="1" smtClean="0"/>
              <a:t>специфичну</a:t>
            </a:r>
            <a:r>
              <a:rPr lang="en-US" sz="1800" dirty="0" smtClean="0"/>
              <a:t> </a:t>
            </a:r>
            <a:r>
              <a:rPr lang="en-US" sz="1800" dirty="0" err="1" smtClean="0"/>
              <a:t>перцепцију</a:t>
            </a:r>
            <a:r>
              <a:rPr lang="en-US" sz="1800" dirty="0" smtClean="0"/>
              <a:t> </a:t>
            </a:r>
            <a:r>
              <a:rPr lang="en-US" sz="1800" dirty="0" err="1" smtClean="0"/>
              <a:t>различитих</a:t>
            </a:r>
            <a:r>
              <a:rPr lang="en-US" sz="1800" dirty="0" smtClean="0"/>
              <a:t> </a:t>
            </a:r>
            <a:r>
              <a:rPr lang="en-US" sz="1800" dirty="0" err="1" smtClean="0"/>
              <a:t>образовних</a:t>
            </a:r>
            <a:r>
              <a:rPr lang="en-US" sz="1800" dirty="0" smtClean="0"/>
              <a:t> </a:t>
            </a:r>
            <a:r>
              <a:rPr lang="en-US" sz="1800" dirty="0" err="1" smtClean="0"/>
              <a:t>актера</a:t>
            </a:r>
            <a:r>
              <a:rPr lang="en-US" sz="1800" dirty="0" smtClean="0"/>
              <a:t> у </a:t>
            </a:r>
            <a:r>
              <a:rPr lang="en-US" sz="1800" dirty="0" err="1" smtClean="0"/>
              <a:t>различитим</a:t>
            </a:r>
            <a:r>
              <a:rPr lang="en-US" sz="1800" dirty="0" smtClean="0"/>
              <a:t> </a:t>
            </a:r>
            <a:r>
              <a:rPr lang="en-US" sz="1800" dirty="0" err="1" smtClean="0"/>
              <a:t>земљама</a:t>
            </a:r>
            <a:r>
              <a:rPr lang="en-US" sz="1800" dirty="0" smtClean="0"/>
              <a:t>.</a:t>
            </a:r>
          </a:p>
          <a:p>
            <a:endParaRPr lang="en-US" sz="18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C055E0C3-B03F-4AB6-9D19-64597564D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06" y="5497534"/>
            <a:ext cx="3298594" cy="942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023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94FA35C-0440-41BC-B884-76094C55C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860766" cy="3853543"/>
          </a:xfrm>
        </p:spPr>
        <p:txBody>
          <a:bodyPr>
            <a:normAutofit/>
          </a:bodyPr>
          <a:lstStyle/>
          <a:p>
            <a:r>
              <a:rPr lang="sr-Cyrl-CS" sz="3300" dirty="0" smtClean="0">
                <a:solidFill>
                  <a:schemeClr val="tx2"/>
                </a:solidFill>
              </a:rPr>
              <a:t>И</a:t>
            </a:r>
            <a:r>
              <a:rPr lang="sr-Cyrl-RS" sz="3300" dirty="0" smtClean="0">
                <a:solidFill>
                  <a:schemeClr val="tx2"/>
                </a:solidFill>
              </a:rPr>
              <a:t>зглед упитника </a:t>
            </a:r>
            <a:endParaRPr lang="en-US" sz="3300" dirty="0">
              <a:solidFill>
                <a:schemeClr val="tx2"/>
              </a:solidFill>
            </a:endParaRPr>
          </a:p>
        </p:txBody>
      </p:sp>
      <p:pic>
        <p:nvPicPr>
          <p:cNvPr id="4098" name="Picture 2" descr="viber_image_2025-08-27_13-15-23-6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359" y="195943"/>
            <a:ext cx="4284617" cy="601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viber_image_2025-08-27_13-15-23-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187" y="391886"/>
            <a:ext cx="3947432" cy="558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0233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94" y="401774"/>
            <a:ext cx="11075126" cy="618190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Ваннаставне</a:t>
            </a:r>
            <a:r>
              <a:rPr lang="en-US" dirty="0" smtClean="0"/>
              <a:t> </a:t>
            </a:r>
            <a:r>
              <a:rPr lang="en-US" dirty="0" err="1" smtClean="0"/>
              <a:t>активности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најбоља</a:t>
            </a:r>
            <a:r>
              <a:rPr lang="en-US" dirty="0" smtClean="0"/>
              <a:t> </a:t>
            </a:r>
            <a:r>
              <a:rPr lang="en-US" dirty="0" err="1" smtClean="0"/>
              <a:t>решења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ученике</a:t>
            </a:r>
            <a:r>
              <a:rPr lang="en-US" dirty="0" smtClean="0"/>
              <a:t> (</a:t>
            </a:r>
            <a:r>
              <a:rPr lang="en-US" dirty="0" err="1" smtClean="0"/>
              <a:t>далеко</a:t>
            </a:r>
            <a:r>
              <a:rPr lang="en-US" dirty="0" smtClean="0"/>
              <a:t> </a:t>
            </a:r>
            <a:r>
              <a:rPr lang="en-US" dirty="0" err="1" smtClean="0"/>
              <a:t>најодабраније</a:t>
            </a:r>
            <a:r>
              <a:rPr lang="en-US" dirty="0" smtClean="0"/>
              <a:t> </a:t>
            </a:r>
            <a:r>
              <a:rPr lang="en-US" dirty="0" err="1" smtClean="0"/>
              <a:t>потенцијално</a:t>
            </a:r>
            <a:r>
              <a:rPr lang="en-US" dirty="0" smtClean="0"/>
              <a:t> </a:t>
            </a:r>
            <a:r>
              <a:rPr lang="en-US" dirty="0" err="1" smtClean="0"/>
              <a:t>решење</a:t>
            </a:r>
            <a:r>
              <a:rPr lang="en-US" dirty="0" smtClean="0"/>
              <a:t>), </a:t>
            </a:r>
            <a:r>
              <a:rPr lang="en-US" dirty="0" err="1" smtClean="0"/>
              <a:t>али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присутна</a:t>
            </a:r>
            <a:r>
              <a:rPr lang="en-US" dirty="0" smtClean="0"/>
              <a:t> и </a:t>
            </a:r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 err="1" smtClean="0"/>
              <a:t>врхунска</a:t>
            </a:r>
            <a:r>
              <a:rPr lang="en-US" dirty="0" smtClean="0"/>
              <a:t> </a:t>
            </a:r>
            <a:r>
              <a:rPr lang="en-US" dirty="0" err="1" smtClean="0"/>
              <a:t>опција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родитеље</a:t>
            </a:r>
            <a:r>
              <a:rPr lang="en-US" dirty="0" smtClean="0"/>
              <a:t> и </a:t>
            </a:r>
            <a:r>
              <a:rPr lang="en-US" dirty="0" err="1" smtClean="0"/>
              <a:t>стручњаке</a:t>
            </a:r>
            <a:r>
              <a:rPr lang="en-US" dirty="0" smtClean="0"/>
              <a:t>;</a:t>
            </a:r>
            <a:endParaRPr lang="sr-Cyrl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ипак</a:t>
            </a:r>
            <a:r>
              <a:rPr lang="en-US" dirty="0" smtClean="0"/>
              <a:t>, </a:t>
            </a:r>
            <a:r>
              <a:rPr lang="en-US" dirty="0" err="1" smtClean="0"/>
              <a:t>родитељи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првенствено</a:t>
            </a:r>
            <a:r>
              <a:rPr lang="en-US" dirty="0" smtClean="0"/>
              <a:t> </a:t>
            </a:r>
            <a:r>
              <a:rPr lang="en-US" dirty="0" err="1" smtClean="0"/>
              <a:t>фокусирају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нове</a:t>
            </a:r>
            <a:r>
              <a:rPr lang="en-US" dirty="0" smtClean="0"/>
              <a:t> </a:t>
            </a:r>
            <a:r>
              <a:rPr lang="en-US" dirty="0" err="1" smtClean="0"/>
              <a:t>начине</a:t>
            </a:r>
            <a:r>
              <a:rPr lang="en-US" dirty="0" smtClean="0"/>
              <a:t> </a:t>
            </a:r>
            <a:r>
              <a:rPr lang="en-US" dirty="0" err="1" smtClean="0"/>
              <a:t>подучавања</a:t>
            </a:r>
            <a:r>
              <a:rPr lang="en-US" dirty="0" smtClean="0"/>
              <a:t> – </a:t>
            </a:r>
            <a:r>
              <a:rPr lang="en-US" dirty="0" err="1" smtClean="0"/>
              <a:t>интерактивне</a:t>
            </a:r>
            <a:r>
              <a:rPr lang="en-US" dirty="0" smtClean="0"/>
              <a:t> </a:t>
            </a:r>
            <a:r>
              <a:rPr lang="en-US" dirty="0" err="1" smtClean="0"/>
              <a:t>активности</a:t>
            </a:r>
            <a:r>
              <a:rPr lang="en-US" dirty="0" smtClean="0"/>
              <a:t>, </a:t>
            </a:r>
            <a:r>
              <a:rPr lang="en-US" dirty="0" err="1" smtClean="0"/>
              <a:t>док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стручњаци</a:t>
            </a:r>
            <a:r>
              <a:rPr lang="en-US" dirty="0" smtClean="0"/>
              <a:t> </a:t>
            </a:r>
            <a:r>
              <a:rPr lang="en-US" dirty="0" err="1" smtClean="0"/>
              <a:t>више</a:t>
            </a:r>
            <a:r>
              <a:rPr lang="en-US" dirty="0" smtClean="0"/>
              <a:t> </a:t>
            </a:r>
            <a:r>
              <a:rPr lang="en-US" dirty="0" err="1" smtClean="0"/>
              <a:t>фокусирају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боље</a:t>
            </a:r>
            <a:r>
              <a:rPr lang="en-US" dirty="0" smtClean="0"/>
              <a:t> </a:t>
            </a:r>
            <a:r>
              <a:rPr lang="en-US" dirty="0" err="1" smtClean="0"/>
              <a:t>укључивање</a:t>
            </a:r>
            <a:r>
              <a:rPr lang="en-US" dirty="0" smtClean="0"/>
              <a:t> </a:t>
            </a:r>
            <a:r>
              <a:rPr lang="en-US" dirty="0" err="1" smtClean="0"/>
              <a:t>родитеља</a:t>
            </a:r>
            <a:r>
              <a:rPr lang="en-US" dirty="0" smtClean="0"/>
              <a:t> и </a:t>
            </a:r>
            <a:r>
              <a:rPr lang="en-US" dirty="0" err="1" smtClean="0"/>
              <a:t>обуку</a:t>
            </a:r>
            <a:r>
              <a:rPr lang="en-US" dirty="0" smtClean="0"/>
              <a:t> </a:t>
            </a:r>
            <a:r>
              <a:rPr lang="en-US" dirty="0" err="1" smtClean="0"/>
              <a:t>наставника</a:t>
            </a:r>
            <a:r>
              <a:rPr lang="en-US" dirty="0" smtClean="0"/>
              <a:t>. </a:t>
            </a:r>
            <a:endParaRPr lang="sr-Cyrl-RS" dirty="0" smtClean="0"/>
          </a:p>
          <a:p>
            <a:r>
              <a:rPr lang="en-US" dirty="0" err="1" smtClean="0"/>
              <a:t>Ученичка</a:t>
            </a:r>
            <a:r>
              <a:rPr lang="en-US" dirty="0" smtClean="0"/>
              <a:t> </a:t>
            </a:r>
            <a:r>
              <a:rPr lang="en-US" dirty="0" err="1" smtClean="0"/>
              <a:t>хијерархија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јасно</a:t>
            </a:r>
            <a:r>
              <a:rPr lang="en-US" dirty="0" smtClean="0"/>
              <a:t> </a:t>
            </a:r>
            <a:r>
              <a:rPr lang="en-US" dirty="0" err="1" smtClean="0"/>
              <a:t>навела</a:t>
            </a:r>
            <a:r>
              <a:rPr lang="en-US" dirty="0" smtClean="0"/>
              <a:t> </a:t>
            </a:r>
            <a:r>
              <a:rPr lang="en-US" dirty="0" err="1" smtClean="0"/>
              <a:t>њихове</a:t>
            </a:r>
            <a:r>
              <a:rPr lang="en-US" dirty="0" smtClean="0"/>
              <a:t> </a:t>
            </a:r>
            <a:r>
              <a:rPr lang="en-US" dirty="0" err="1" smtClean="0"/>
              <a:t>наклоности</a:t>
            </a:r>
            <a:r>
              <a:rPr lang="en-US" dirty="0" smtClean="0"/>
              <a:t>, </a:t>
            </a:r>
            <a:r>
              <a:rPr lang="en-US" dirty="0" err="1" smtClean="0"/>
              <a:t>јер</a:t>
            </a:r>
            <a:r>
              <a:rPr lang="en-US" dirty="0" smtClean="0"/>
              <a:t> </a:t>
            </a:r>
            <a:r>
              <a:rPr lang="en-US" dirty="0" err="1" smtClean="0"/>
              <a:t>ће</a:t>
            </a:r>
            <a:r>
              <a:rPr lang="en-US" dirty="0" smtClean="0"/>
              <a:t> </a:t>
            </a:r>
            <a:r>
              <a:rPr lang="en-US" dirty="0" err="1" smtClean="0"/>
              <a:t>ваннаставне</a:t>
            </a:r>
            <a:r>
              <a:rPr lang="en-US" dirty="0" smtClean="0"/>
              <a:t> </a:t>
            </a:r>
            <a:r>
              <a:rPr lang="en-US" dirty="0" err="1" smtClean="0"/>
              <a:t>активности</a:t>
            </a:r>
            <a:r>
              <a:rPr lang="en-US" dirty="0" smtClean="0"/>
              <a:t> </a:t>
            </a:r>
            <a:r>
              <a:rPr lang="en-US" dirty="0" err="1" smtClean="0"/>
              <a:t>увек</a:t>
            </a:r>
            <a:r>
              <a:rPr lang="en-US" dirty="0" smtClean="0"/>
              <a:t> </a:t>
            </a:r>
            <a:r>
              <a:rPr lang="en-US" dirty="0" err="1" smtClean="0"/>
              <a:t>бирати</a:t>
            </a:r>
            <a:r>
              <a:rPr lang="en-US" dirty="0" smtClean="0"/>
              <a:t> </a:t>
            </a:r>
            <a:r>
              <a:rPr lang="en-US" dirty="0" err="1" smtClean="0"/>
              <a:t>ученици</a:t>
            </a:r>
            <a:r>
              <a:rPr lang="en-US" dirty="0" smtClean="0"/>
              <a:t> у </a:t>
            </a:r>
            <a:r>
              <a:rPr lang="en-US" dirty="0" err="1" smtClean="0"/>
              <a:t>поређењу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„</a:t>
            </a:r>
            <a:r>
              <a:rPr lang="en-US" dirty="0" err="1" smtClean="0"/>
              <a:t>класичном</a:t>
            </a:r>
            <a:r>
              <a:rPr lang="en-US" dirty="0" smtClean="0"/>
              <a:t>“ </a:t>
            </a:r>
            <a:r>
              <a:rPr lang="en-US" dirty="0" err="1" smtClean="0"/>
              <a:t>наставом</a:t>
            </a:r>
            <a:r>
              <a:rPr lang="en-US" dirty="0" smtClean="0"/>
              <a:t> и </a:t>
            </a:r>
            <a:r>
              <a:rPr lang="en-US" dirty="0" err="1" smtClean="0"/>
              <a:t>учењем</a:t>
            </a:r>
            <a:r>
              <a:rPr lang="en-US" dirty="0" smtClean="0"/>
              <a:t>, </a:t>
            </a:r>
            <a:r>
              <a:rPr lang="en-US" dirty="0" err="1" smtClean="0"/>
              <a:t>док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хијерархија</a:t>
            </a:r>
            <a:r>
              <a:rPr lang="en-US" dirty="0" smtClean="0"/>
              <a:t> </a:t>
            </a:r>
            <a:r>
              <a:rPr lang="en-US" dirty="0" err="1" smtClean="0"/>
              <a:t>родитеља</a:t>
            </a:r>
            <a:r>
              <a:rPr lang="en-US" dirty="0" smtClean="0"/>
              <a:t> и </a:t>
            </a:r>
            <a:r>
              <a:rPr lang="en-US" dirty="0" err="1" smtClean="0"/>
              <a:t>стручњака</a:t>
            </a:r>
            <a:r>
              <a:rPr lang="en-US" dirty="0" smtClean="0"/>
              <a:t> </a:t>
            </a:r>
            <a:r>
              <a:rPr lang="en-US" dirty="0" err="1" smtClean="0"/>
              <a:t>више</a:t>
            </a:r>
            <a:r>
              <a:rPr lang="en-US" dirty="0" smtClean="0"/>
              <a:t> </a:t>
            </a:r>
            <a:r>
              <a:rPr lang="en-US" dirty="0" err="1" smtClean="0"/>
              <a:t>изненађујућа</a:t>
            </a:r>
            <a:r>
              <a:rPr lang="en-US" dirty="0" smtClean="0"/>
              <a:t>. </a:t>
            </a:r>
            <a:endParaRPr lang="sr-Cyrl-RS" dirty="0" smtClean="0"/>
          </a:p>
          <a:p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једне</a:t>
            </a:r>
            <a:r>
              <a:rPr lang="en-US" dirty="0" smtClean="0"/>
              <a:t> </a:t>
            </a:r>
            <a:r>
              <a:rPr lang="en-US" dirty="0" err="1" smtClean="0"/>
              <a:t>стране</a:t>
            </a:r>
            <a:r>
              <a:rPr lang="en-US" dirty="0" smtClean="0"/>
              <a:t>, </a:t>
            </a:r>
            <a:r>
              <a:rPr lang="en-US" dirty="0" err="1" smtClean="0"/>
              <a:t>родитељи</a:t>
            </a:r>
            <a:r>
              <a:rPr lang="en-US" dirty="0" smtClean="0"/>
              <a:t> </a:t>
            </a:r>
            <a:r>
              <a:rPr lang="en-US" dirty="0" err="1" smtClean="0"/>
              <a:t>помињу</a:t>
            </a:r>
            <a:r>
              <a:rPr lang="en-US" dirty="0" smtClean="0"/>
              <a:t> </a:t>
            </a:r>
            <a:r>
              <a:rPr lang="en-US" dirty="0" err="1" smtClean="0"/>
              <a:t>пре</a:t>
            </a:r>
            <a:r>
              <a:rPr lang="en-US" dirty="0" smtClean="0"/>
              <a:t> </a:t>
            </a:r>
            <a:r>
              <a:rPr lang="en-US" dirty="0" err="1" smtClean="0"/>
              <a:t>свега</a:t>
            </a:r>
            <a:r>
              <a:rPr lang="en-US" dirty="0" smtClean="0"/>
              <a:t> </a:t>
            </a:r>
            <a:r>
              <a:rPr lang="en-US" dirty="0" err="1" smtClean="0"/>
              <a:t>аспекте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зависе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наставника</a:t>
            </a:r>
            <a:r>
              <a:rPr lang="en-US" dirty="0" smtClean="0"/>
              <a:t> (</a:t>
            </a:r>
            <a:r>
              <a:rPr lang="en-US" dirty="0" err="1" smtClean="0"/>
              <a:t>нови</a:t>
            </a:r>
            <a:r>
              <a:rPr lang="en-US" dirty="0" smtClean="0"/>
              <a:t> </a:t>
            </a:r>
            <a:r>
              <a:rPr lang="en-US" dirty="0" err="1" smtClean="0"/>
              <a:t>начини</a:t>
            </a:r>
            <a:r>
              <a:rPr lang="en-US" dirty="0" smtClean="0"/>
              <a:t> </a:t>
            </a:r>
            <a:r>
              <a:rPr lang="en-US" dirty="0" err="1" smtClean="0"/>
              <a:t>наставе</a:t>
            </a:r>
            <a:r>
              <a:rPr lang="en-US" dirty="0" smtClean="0"/>
              <a:t> – </a:t>
            </a:r>
            <a:r>
              <a:rPr lang="en-US" dirty="0" err="1" smtClean="0"/>
              <a:t>интерактивне</a:t>
            </a:r>
            <a:r>
              <a:rPr lang="en-US" dirty="0" smtClean="0"/>
              <a:t> </a:t>
            </a:r>
            <a:r>
              <a:rPr lang="en-US" dirty="0" err="1" smtClean="0"/>
              <a:t>активности</a:t>
            </a:r>
            <a:r>
              <a:rPr lang="en-US" dirty="0" smtClean="0"/>
              <a:t>), а </a:t>
            </a:r>
            <a:r>
              <a:rPr lang="en-US" dirty="0" err="1" smtClean="0"/>
              <a:t>стручњаци</a:t>
            </a:r>
            <a:r>
              <a:rPr lang="en-US" dirty="0" smtClean="0"/>
              <a:t> </a:t>
            </a:r>
            <a:r>
              <a:rPr lang="en-US" dirty="0" err="1" smtClean="0"/>
              <a:t>прво</a:t>
            </a:r>
            <a:r>
              <a:rPr lang="en-US" dirty="0" smtClean="0"/>
              <a:t> </a:t>
            </a:r>
            <a:r>
              <a:rPr lang="en-US" dirty="0" err="1" smtClean="0"/>
              <a:t>помињу</a:t>
            </a:r>
            <a:r>
              <a:rPr lang="en-US" dirty="0" smtClean="0"/>
              <a:t> </a:t>
            </a:r>
            <a:r>
              <a:rPr lang="en-US" dirty="0" err="1" smtClean="0"/>
              <a:t>аспекте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зависе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родитеља</a:t>
            </a:r>
            <a:r>
              <a:rPr lang="en-US" dirty="0" smtClean="0"/>
              <a:t> (</a:t>
            </a:r>
            <a:r>
              <a:rPr lang="en-US" dirty="0" err="1" smtClean="0"/>
              <a:t>боља</a:t>
            </a:r>
            <a:r>
              <a:rPr lang="en-US" dirty="0" smtClean="0"/>
              <a:t> </a:t>
            </a:r>
            <a:r>
              <a:rPr lang="en-US" dirty="0" err="1" smtClean="0"/>
              <a:t>укљученост</a:t>
            </a:r>
            <a:r>
              <a:rPr lang="en-US" dirty="0" smtClean="0"/>
              <a:t> </a:t>
            </a:r>
            <a:r>
              <a:rPr lang="en-US" dirty="0" err="1" smtClean="0"/>
              <a:t>родитеља</a:t>
            </a:r>
            <a:r>
              <a:rPr lang="en-US" dirty="0" smtClean="0"/>
              <a:t>).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друге</a:t>
            </a:r>
            <a:r>
              <a:rPr lang="en-US" dirty="0" smtClean="0"/>
              <a:t> </a:t>
            </a:r>
            <a:r>
              <a:rPr lang="en-US" dirty="0" err="1" smtClean="0"/>
              <a:t>стране</a:t>
            </a:r>
            <a:r>
              <a:rPr lang="en-US" dirty="0" smtClean="0"/>
              <a:t>, </a:t>
            </a:r>
            <a:r>
              <a:rPr lang="en-US" dirty="0" err="1" smtClean="0"/>
              <a:t>приметно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стручњаци</a:t>
            </a:r>
            <a:r>
              <a:rPr lang="en-US" dirty="0" smtClean="0"/>
              <a:t> </a:t>
            </a:r>
            <a:r>
              <a:rPr lang="en-US" dirty="0" err="1" smtClean="0"/>
              <a:t>преузимају</a:t>
            </a:r>
            <a:r>
              <a:rPr lang="en-US" dirty="0" smtClean="0"/>
              <a:t> </a:t>
            </a:r>
            <a:r>
              <a:rPr lang="en-US" dirty="0" err="1" smtClean="0"/>
              <a:t>своју</a:t>
            </a:r>
            <a:r>
              <a:rPr lang="en-US" dirty="0" smtClean="0"/>
              <a:t> </a:t>
            </a:r>
            <a:r>
              <a:rPr lang="en-US" dirty="0" err="1" smtClean="0"/>
              <a:t>улогу</a:t>
            </a:r>
            <a:r>
              <a:rPr lang="en-US" dirty="0" smtClean="0"/>
              <a:t> у </a:t>
            </a:r>
            <a:r>
              <a:rPr lang="en-US" dirty="0" err="1" smtClean="0"/>
              <a:t>јачању</a:t>
            </a:r>
            <a:r>
              <a:rPr lang="en-US" dirty="0" smtClean="0"/>
              <a:t> </a:t>
            </a:r>
            <a:r>
              <a:rPr lang="en-US" dirty="0" err="1" smtClean="0"/>
              <a:t>образовне</a:t>
            </a:r>
            <a:r>
              <a:rPr lang="en-US" dirty="0" smtClean="0"/>
              <a:t> </a:t>
            </a:r>
            <a:r>
              <a:rPr lang="en-US" dirty="0" err="1" smtClean="0"/>
              <a:t>инклузивности</a:t>
            </a:r>
            <a:r>
              <a:rPr lang="en-US" dirty="0" smtClean="0"/>
              <a:t> и </a:t>
            </a:r>
            <a:r>
              <a:rPr lang="en-US" dirty="0" err="1" smtClean="0"/>
              <a:t>наводе</a:t>
            </a:r>
            <a:r>
              <a:rPr lang="en-US" dirty="0" smtClean="0"/>
              <a:t> </a:t>
            </a:r>
            <a:r>
              <a:rPr lang="en-US" dirty="0" err="1" smtClean="0"/>
              <a:t>потребу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обуком</a:t>
            </a:r>
            <a:r>
              <a:rPr lang="en-US" dirty="0" smtClean="0"/>
              <a:t> </a:t>
            </a:r>
            <a:r>
              <a:rPr lang="en-US" dirty="0" err="1" smtClean="0"/>
              <a:t>наставника</a:t>
            </a:r>
            <a:r>
              <a:rPr lang="en-US" dirty="0" smtClean="0"/>
              <a:t> и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спровођењем</a:t>
            </a:r>
            <a:r>
              <a:rPr lang="en-US" dirty="0" smtClean="0"/>
              <a:t> </a:t>
            </a:r>
            <a:r>
              <a:rPr lang="en-US" dirty="0" err="1" smtClean="0"/>
              <a:t>интерактивних</a:t>
            </a:r>
            <a:r>
              <a:rPr lang="en-US" dirty="0" smtClean="0"/>
              <a:t> </a:t>
            </a:r>
            <a:r>
              <a:rPr lang="en-US" dirty="0" err="1" smtClean="0"/>
              <a:t>активности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73AAC-414A-434D-9B50-0BFA7F3D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sr-Cyrl-RS" sz="3300" dirty="0" smtClean="0">
                <a:solidFill>
                  <a:schemeClr val="tx2"/>
                </a:solidFill>
              </a:rPr>
              <a:t>Анализа и закључци</a:t>
            </a:r>
            <a:endParaRPr lang="en-US" sz="33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EB994-17AB-48A3-A84F-415001397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811" y="804672"/>
            <a:ext cx="6177613" cy="5230368"/>
          </a:xfrm>
        </p:spPr>
        <p:txBody>
          <a:bodyPr anchor="ctr"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Анализа</a:t>
            </a:r>
            <a:r>
              <a:rPr lang="en-US" dirty="0" smtClean="0"/>
              <a:t> </a:t>
            </a:r>
            <a:r>
              <a:rPr lang="en-US" dirty="0" err="1" smtClean="0"/>
              <a:t>међу</a:t>
            </a:r>
            <a:r>
              <a:rPr lang="en-US" dirty="0" smtClean="0"/>
              <a:t> </a:t>
            </a:r>
            <a:r>
              <a:rPr lang="en-US" dirty="0" err="1" smtClean="0"/>
              <a:t>земљама</a:t>
            </a:r>
            <a:r>
              <a:rPr lang="en-US" dirty="0" smtClean="0"/>
              <a:t> </a:t>
            </a:r>
            <a:r>
              <a:rPr lang="en-US" dirty="0" err="1" smtClean="0"/>
              <a:t>показала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ваннаставне</a:t>
            </a:r>
            <a:r>
              <a:rPr lang="en-US" dirty="0" smtClean="0"/>
              <a:t> </a:t>
            </a:r>
            <a:r>
              <a:rPr lang="en-US" dirty="0" err="1" smtClean="0"/>
              <a:t>активности</a:t>
            </a:r>
            <a:r>
              <a:rPr lang="en-US" dirty="0" smtClean="0"/>
              <a:t> </a:t>
            </a:r>
            <a:r>
              <a:rPr lang="en-US" dirty="0" err="1" smtClean="0"/>
              <a:t>најважније</a:t>
            </a:r>
            <a:r>
              <a:rPr lang="en-US" dirty="0" smtClean="0"/>
              <a:t> </a:t>
            </a:r>
            <a:r>
              <a:rPr lang="en-US" dirty="0" err="1" smtClean="0"/>
              <a:t>решење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унапређење</a:t>
            </a:r>
            <a:r>
              <a:rPr lang="en-US" dirty="0" smtClean="0"/>
              <a:t> </a:t>
            </a:r>
            <a:r>
              <a:rPr lang="en-US" dirty="0" err="1" smtClean="0"/>
              <a:t>образовне</a:t>
            </a:r>
            <a:r>
              <a:rPr lang="en-US" dirty="0" smtClean="0"/>
              <a:t> </a:t>
            </a:r>
            <a:r>
              <a:rPr lang="en-US" dirty="0" err="1" smtClean="0"/>
              <a:t>инклузивности</a:t>
            </a:r>
            <a:r>
              <a:rPr lang="en-US" dirty="0" smtClean="0"/>
              <a:t> </a:t>
            </a:r>
            <a:r>
              <a:rPr lang="en-US" dirty="0" err="1" smtClean="0"/>
              <a:t>без</a:t>
            </a:r>
            <a:r>
              <a:rPr lang="en-US" dirty="0" smtClean="0"/>
              <a:t> </a:t>
            </a:r>
            <a:r>
              <a:rPr lang="en-US" dirty="0" err="1" smtClean="0"/>
              <a:t>обзира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земљу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    </a:t>
            </a:r>
            <a:r>
              <a:rPr lang="en-US" dirty="0" err="1" smtClean="0"/>
              <a:t>Узимајући</a:t>
            </a:r>
            <a:r>
              <a:rPr lang="en-US" dirty="0" smtClean="0"/>
              <a:t> у </a:t>
            </a:r>
            <a:r>
              <a:rPr lang="en-US" dirty="0" err="1" smtClean="0"/>
              <a:t>обзир</a:t>
            </a:r>
            <a:r>
              <a:rPr lang="en-US" dirty="0" smtClean="0"/>
              <a:t> </a:t>
            </a:r>
            <a:r>
              <a:rPr lang="en-US" dirty="0" err="1" smtClean="0"/>
              <a:t>допринос</a:t>
            </a:r>
            <a:r>
              <a:rPr lang="en-US" dirty="0" smtClean="0"/>
              <a:t> </a:t>
            </a:r>
            <a:r>
              <a:rPr lang="en-US" dirty="0" err="1" smtClean="0"/>
              <a:t>наших</a:t>
            </a:r>
            <a:r>
              <a:rPr lang="en-US" dirty="0" smtClean="0"/>
              <a:t> </a:t>
            </a:r>
            <a:r>
              <a:rPr lang="en-US" dirty="0" err="1" smtClean="0"/>
              <a:t>испитаника</a:t>
            </a:r>
            <a:r>
              <a:rPr lang="en-US" dirty="0" smtClean="0"/>
              <a:t>, </a:t>
            </a:r>
            <a:r>
              <a:rPr lang="en-US" dirty="0" err="1" smtClean="0"/>
              <a:t>наглашавамо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методолошки</a:t>
            </a:r>
            <a:r>
              <a:rPr lang="en-US" dirty="0" smtClean="0"/>
              <a:t> </a:t>
            </a:r>
            <a:r>
              <a:rPr lang="en-US" dirty="0" err="1" smtClean="0"/>
              <a:t>водич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помоћ</a:t>
            </a:r>
            <a:r>
              <a:rPr lang="en-US" dirty="0" smtClean="0"/>
              <a:t> </a:t>
            </a:r>
            <a:r>
              <a:rPr lang="en-US" dirty="0" err="1" smtClean="0"/>
              <a:t>наставницима</a:t>
            </a:r>
            <a:r>
              <a:rPr lang="en-US" dirty="0" smtClean="0"/>
              <a:t> у </a:t>
            </a:r>
            <a:r>
              <a:rPr lang="en-US" dirty="0" err="1" smtClean="0"/>
              <a:t>унапређењу</a:t>
            </a:r>
            <a:r>
              <a:rPr lang="en-US" dirty="0" smtClean="0"/>
              <a:t> </a:t>
            </a:r>
            <a:r>
              <a:rPr lang="en-US" dirty="0" err="1" smtClean="0"/>
              <a:t>образовне</a:t>
            </a:r>
            <a:r>
              <a:rPr lang="en-US" dirty="0" smtClean="0"/>
              <a:t> </a:t>
            </a:r>
            <a:r>
              <a:rPr lang="en-US" dirty="0" err="1" smtClean="0"/>
              <a:t>инклузивности</a:t>
            </a:r>
            <a:r>
              <a:rPr lang="en-US" dirty="0" smtClean="0"/>
              <a:t> у </a:t>
            </a:r>
            <a:r>
              <a:rPr lang="en-US" dirty="0" err="1" smtClean="0"/>
              <a:t>њиховим</a:t>
            </a:r>
            <a:r>
              <a:rPr lang="en-US" dirty="0" smtClean="0"/>
              <a:t> </a:t>
            </a:r>
            <a:r>
              <a:rPr lang="en-US" dirty="0" err="1" smtClean="0"/>
              <a:t>одељењима</a:t>
            </a:r>
            <a:r>
              <a:rPr lang="en-US" dirty="0" smtClean="0"/>
              <a:t>/</a:t>
            </a:r>
            <a:r>
              <a:rPr lang="en-US" dirty="0" err="1" smtClean="0"/>
              <a:t>школи</a:t>
            </a:r>
            <a:r>
              <a:rPr lang="en-US" dirty="0" smtClean="0"/>
              <a:t> </a:t>
            </a:r>
            <a:r>
              <a:rPr lang="en-US" dirty="0" err="1" smtClean="0"/>
              <a:t>треба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обухвата</a:t>
            </a:r>
            <a:r>
              <a:rPr lang="en-US" dirty="0" smtClean="0"/>
              <a:t> </a:t>
            </a:r>
            <a:r>
              <a:rPr lang="en-US" dirty="0" err="1" smtClean="0"/>
              <a:t>углавном</a:t>
            </a:r>
            <a:r>
              <a:rPr lang="en-US" dirty="0" smtClean="0"/>
              <a:t> </a:t>
            </a:r>
            <a:r>
              <a:rPr lang="en-US" dirty="0" err="1" smtClean="0"/>
              <a:t>ваннаставне</a:t>
            </a:r>
            <a:r>
              <a:rPr lang="en-US" dirty="0" smtClean="0"/>
              <a:t> </a:t>
            </a:r>
            <a:r>
              <a:rPr lang="en-US" dirty="0" err="1" smtClean="0"/>
              <a:t>активности</a:t>
            </a:r>
            <a:r>
              <a:rPr lang="en-US" dirty="0" smtClean="0"/>
              <a:t>, </a:t>
            </a:r>
            <a:r>
              <a:rPr lang="en-US" dirty="0" err="1" smtClean="0"/>
              <a:t>јер</a:t>
            </a:r>
            <a:r>
              <a:rPr lang="en-US" dirty="0" smtClean="0"/>
              <a:t> </a:t>
            </a:r>
            <a:r>
              <a:rPr lang="en-US" dirty="0" err="1" smtClean="0"/>
              <a:t>ученици</a:t>
            </a:r>
            <a:r>
              <a:rPr lang="en-US" dirty="0" smtClean="0"/>
              <a:t>, </a:t>
            </a:r>
            <a:r>
              <a:rPr lang="en-US" dirty="0" err="1" smtClean="0"/>
              <a:t>родитељи</a:t>
            </a:r>
            <a:r>
              <a:rPr lang="en-US" dirty="0" smtClean="0"/>
              <a:t> и </a:t>
            </a:r>
            <a:r>
              <a:rPr lang="en-US" dirty="0" err="1" smtClean="0"/>
              <a:t>стручњаци</a:t>
            </a:r>
            <a:r>
              <a:rPr lang="en-US" dirty="0" smtClean="0"/>
              <a:t> </a:t>
            </a:r>
            <a:r>
              <a:rPr lang="en-US" dirty="0" err="1" smtClean="0"/>
              <a:t>сматрају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то</a:t>
            </a:r>
            <a:r>
              <a:rPr lang="en-US" dirty="0" smtClean="0"/>
              <a:t> </a:t>
            </a:r>
            <a:r>
              <a:rPr lang="en-US" dirty="0" err="1" smtClean="0"/>
              <a:t>делотворно</a:t>
            </a:r>
            <a:r>
              <a:rPr lang="en-US" dirty="0" smtClean="0"/>
              <a:t>. </a:t>
            </a:r>
            <a:r>
              <a:rPr lang="sr-Cyrl-RS" dirty="0" smtClean="0"/>
              <a:t>Закључак је да</a:t>
            </a:r>
            <a:r>
              <a:rPr lang="en-US" dirty="0" smtClean="0"/>
              <a:t> </a:t>
            </a:r>
            <a:r>
              <a:rPr lang="en-US" dirty="0" err="1" smtClean="0"/>
              <a:t>наши</a:t>
            </a:r>
            <a:r>
              <a:rPr lang="en-US" dirty="0" smtClean="0"/>
              <a:t> </a:t>
            </a:r>
            <a:r>
              <a:rPr lang="en-US" dirty="0" err="1" smtClean="0"/>
              <a:t>подаци</a:t>
            </a:r>
            <a:r>
              <a:rPr lang="en-US" dirty="0" smtClean="0"/>
              <a:t> </a:t>
            </a:r>
            <a:r>
              <a:rPr lang="en-US" dirty="0" err="1" smtClean="0"/>
              <a:t>говоре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би</a:t>
            </a:r>
            <a:r>
              <a:rPr lang="en-US" dirty="0" smtClean="0"/>
              <a:t> </a:t>
            </a:r>
            <a:r>
              <a:rPr lang="en-US" dirty="0" err="1" smtClean="0"/>
              <a:t>те</a:t>
            </a:r>
            <a:r>
              <a:rPr lang="en-US" dirty="0" smtClean="0"/>
              <a:t> </a:t>
            </a:r>
            <a:r>
              <a:rPr lang="en-US" dirty="0" err="1" smtClean="0"/>
              <a:t>ваннаставне</a:t>
            </a:r>
            <a:r>
              <a:rPr lang="en-US" dirty="0" smtClean="0"/>
              <a:t> </a:t>
            </a:r>
            <a:r>
              <a:rPr lang="en-US" dirty="0" err="1" smtClean="0"/>
              <a:t>активности</a:t>
            </a:r>
            <a:r>
              <a:rPr lang="en-US" dirty="0" smtClean="0"/>
              <a:t>,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би</a:t>
            </a:r>
            <a:r>
              <a:rPr lang="en-US" dirty="0" smtClean="0"/>
              <a:t> </a:t>
            </a:r>
            <a:r>
              <a:rPr lang="en-US" dirty="0" err="1" smtClean="0"/>
              <a:t>биле</a:t>
            </a:r>
            <a:r>
              <a:rPr lang="en-US" dirty="0" smtClean="0"/>
              <a:t> </a:t>
            </a:r>
            <a:r>
              <a:rPr lang="en-US" dirty="0" err="1" smtClean="0"/>
              <a:t>ефикасније</a:t>
            </a:r>
            <a:r>
              <a:rPr lang="en-US" dirty="0" smtClean="0"/>
              <a:t>, </a:t>
            </a:r>
            <a:r>
              <a:rPr lang="en-US" dirty="0" err="1" smtClean="0"/>
              <a:t>могле</a:t>
            </a:r>
            <a:r>
              <a:rPr lang="en-US" dirty="0" smtClean="0"/>
              <a:t> </a:t>
            </a:r>
            <a:r>
              <a:rPr lang="en-US" dirty="0" err="1" smtClean="0"/>
              <a:t>бити</a:t>
            </a:r>
            <a:r>
              <a:rPr lang="en-US" dirty="0" smtClean="0"/>
              <a:t> </a:t>
            </a:r>
            <a:r>
              <a:rPr lang="en-US" dirty="0" err="1" smtClean="0"/>
              <a:t>организоване</a:t>
            </a:r>
            <a:r>
              <a:rPr lang="en-US" dirty="0" smtClean="0"/>
              <a:t> у </a:t>
            </a:r>
            <a:r>
              <a:rPr lang="en-US" dirty="0" err="1" smtClean="0"/>
              <a:t>виду</a:t>
            </a:r>
            <a:r>
              <a:rPr lang="en-US" dirty="0" smtClean="0"/>
              <a:t> </a:t>
            </a:r>
            <a:r>
              <a:rPr lang="en-US" dirty="0" err="1" smtClean="0"/>
              <a:t>индивидуалних</a:t>
            </a:r>
            <a:r>
              <a:rPr lang="en-US" dirty="0" smtClean="0"/>
              <a:t> </a:t>
            </a:r>
            <a:r>
              <a:rPr lang="en-US" dirty="0" err="1" smtClean="0"/>
              <a:t>активности</a:t>
            </a:r>
            <a:r>
              <a:rPr lang="en-US" dirty="0" smtClean="0"/>
              <a:t> </a:t>
            </a:r>
            <a:r>
              <a:rPr lang="en-US" dirty="0" err="1" smtClean="0"/>
              <a:t>које</a:t>
            </a:r>
            <a:r>
              <a:rPr lang="en-US" dirty="0" smtClean="0"/>
              <a:t> </a:t>
            </a:r>
            <a:r>
              <a:rPr lang="en-US" dirty="0" err="1" smtClean="0"/>
              <a:t>олакшавају</a:t>
            </a:r>
            <a:r>
              <a:rPr lang="en-US" dirty="0" smtClean="0"/>
              <a:t> </a:t>
            </a:r>
            <a:r>
              <a:rPr lang="en-US" dirty="0" err="1" smtClean="0"/>
              <a:t>комуникацију</a:t>
            </a:r>
            <a:r>
              <a:rPr lang="en-US" dirty="0" smtClean="0"/>
              <a:t> </a:t>
            </a:r>
            <a:r>
              <a:rPr lang="en-US" dirty="0" err="1" smtClean="0"/>
              <a:t>између</a:t>
            </a:r>
            <a:r>
              <a:rPr lang="en-US" dirty="0" smtClean="0"/>
              <a:t> </a:t>
            </a:r>
            <a:r>
              <a:rPr lang="en-US" dirty="0" err="1" smtClean="0"/>
              <a:t>наставника</a:t>
            </a:r>
            <a:r>
              <a:rPr lang="en-US" dirty="0" smtClean="0"/>
              <a:t> и </a:t>
            </a:r>
            <a:r>
              <a:rPr lang="en-US" dirty="0" err="1" smtClean="0"/>
              <a:t>ученика</a:t>
            </a:r>
            <a:r>
              <a:rPr lang="en-US" dirty="0" smtClean="0"/>
              <a:t>,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групних</a:t>
            </a:r>
            <a:r>
              <a:rPr lang="en-US" dirty="0" smtClean="0"/>
              <a:t> </a:t>
            </a:r>
            <a:r>
              <a:rPr lang="en-US" dirty="0" err="1" smtClean="0"/>
              <a:t>активности</a:t>
            </a:r>
            <a:r>
              <a:rPr lang="en-US" dirty="0" smtClean="0"/>
              <a:t> </a:t>
            </a:r>
            <a:r>
              <a:rPr lang="en-US" dirty="0" err="1" smtClean="0"/>
              <a:t>које</a:t>
            </a:r>
            <a:r>
              <a:rPr lang="en-US" dirty="0" smtClean="0"/>
              <a:t> </a:t>
            </a:r>
            <a:r>
              <a:rPr lang="en-US" dirty="0" err="1" smtClean="0"/>
              <a:t>користе</a:t>
            </a:r>
            <a:r>
              <a:rPr lang="en-US" dirty="0" smtClean="0"/>
              <a:t> </a:t>
            </a:r>
            <a:r>
              <a:rPr lang="en-US" dirty="0" err="1" smtClean="0"/>
              <a:t>интерактивне</a:t>
            </a:r>
            <a:r>
              <a:rPr lang="en-US" dirty="0" smtClean="0"/>
              <a:t> </a:t>
            </a:r>
            <a:r>
              <a:rPr lang="en-US" dirty="0" err="1" smtClean="0"/>
              <a:t>методе</a:t>
            </a:r>
            <a:r>
              <a:rPr lang="en-US" dirty="0" smtClean="0"/>
              <a:t> и/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укључују</a:t>
            </a:r>
            <a:r>
              <a:rPr lang="en-US" dirty="0" smtClean="0"/>
              <a:t> </a:t>
            </a:r>
            <a:r>
              <a:rPr lang="en-US" dirty="0" err="1" smtClean="0"/>
              <a:t>родитеље</a:t>
            </a:r>
            <a:r>
              <a:rPr lang="sr-Cyrl-RS" dirty="0" smtClean="0"/>
              <a:t> и локалну заједницу, као и НГО сектор</a:t>
            </a:r>
            <a:r>
              <a:rPr lang="en-US" dirty="0" smtClean="0"/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xmlns="" id="{C055E0C3-B03F-4AB6-9D19-64597564D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87" y="4530882"/>
            <a:ext cx="2659982" cy="7599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1370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1206</Words>
  <Application>Microsoft Office PowerPoint</Application>
  <PresentationFormat>Custom</PresentationFormat>
  <Paragraphs>61</Paragraphs>
  <Slides>32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1_Office Theme</vt:lpstr>
      <vt:lpstr>Slide 1</vt:lpstr>
      <vt:lpstr>Slide 2</vt:lpstr>
      <vt:lpstr>Организације и школе учеснице</vt:lpstr>
      <vt:lpstr>Slide 4</vt:lpstr>
      <vt:lpstr>Slide 5</vt:lpstr>
      <vt:lpstr>Циљеви:</vt:lpstr>
      <vt:lpstr>Изглед упитника </vt:lpstr>
      <vt:lpstr>Slide 8</vt:lpstr>
      <vt:lpstr>Анализа и закључци</vt:lpstr>
      <vt:lpstr>ДАЉИ ТОК РАДА ЧЛАНИЦА УЧЕСНИЦА НА ПРОЈЕКТУ</vt:lpstr>
      <vt:lpstr>СУСРЕТИ УЖИВО СРБИЈА, АПРИЛ 2024.</vt:lpstr>
      <vt:lpstr>Slide 12</vt:lpstr>
      <vt:lpstr>Мобилност Србија</vt:lpstr>
      <vt:lpstr>Slide 14</vt:lpstr>
      <vt:lpstr>Slide 15</vt:lpstr>
      <vt:lpstr>Slide 16</vt:lpstr>
      <vt:lpstr>Slide 17</vt:lpstr>
      <vt:lpstr>Slide 18</vt:lpstr>
      <vt:lpstr>Северна Македонија – август 2024.</vt:lpstr>
      <vt:lpstr>Тродневни сусрети допринели су евалуацији свеукупног рада у првој години рада на пројекту, као и почетак припреме за спровођење конкретних планираних активности свих чланица учесница. У наредном периоду испланирано је да сваки учесник разради и примени конкретне планиране ваннаставне активности, као и да их спроведе у свом окружењу.</vt:lpstr>
      <vt:lpstr>ИО 2  завршна фаза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 Jovanović</dc:creator>
  <cp:lastModifiedBy>Lenovo</cp:lastModifiedBy>
  <cp:revision>68</cp:revision>
  <dcterms:created xsi:type="dcterms:W3CDTF">2021-02-02T08:47:20Z</dcterms:created>
  <dcterms:modified xsi:type="dcterms:W3CDTF">2025-08-28T09:09:40Z</dcterms:modified>
</cp:coreProperties>
</file>